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257" r:id="rId5"/>
    <p:sldId id="271" r:id="rId6"/>
    <p:sldId id="263" r:id="rId7"/>
    <p:sldId id="265" r:id="rId8"/>
    <p:sldId id="262" r:id="rId9"/>
    <p:sldId id="266" r:id="rId10"/>
    <p:sldId id="267" r:id="rId11"/>
    <p:sldId id="268" r:id="rId12"/>
    <p:sldId id="281" r:id="rId13"/>
    <p:sldId id="273" r:id="rId14"/>
    <p:sldId id="275" r:id="rId15"/>
    <p:sldId id="279" r:id="rId16"/>
    <p:sldId id="278" r:id="rId17"/>
    <p:sldId id="280" r:id="rId18"/>
    <p:sldId id="270" r:id="rId19"/>
    <p:sldId id="258" r:id="rId20"/>
    <p:sldId id="259" r:id="rId21"/>
    <p:sldId id="260" r:id="rId22"/>
    <p:sldId id="261" r:id="rId23"/>
    <p:sldId id="315" r:id="rId24"/>
    <p:sldId id="274" r:id="rId25"/>
    <p:sldId id="277" r:id="rId26"/>
    <p:sldId id="272" r:id="rId27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CCCCCC"/>
    <a:srgbClr val="B7FF6F"/>
    <a:srgbClr val="A9EE64"/>
    <a:srgbClr val="9CDE59"/>
    <a:srgbClr val="00B050"/>
    <a:srgbClr val="FDABC8"/>
    <a:srgbClr val="C00000"/>
    <a:srgbClr val="000000"/>
    <a:srgbClr val="006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6327"/>
  </p:normalViewPr>
  <p:slideViewPr>
    <p:cSldViewPr>
      <p:cViewPr varScale="1">
        <p:scale>
          <a:sx n="124" d="100"/>
          <a:sy n="124" d="100"/>
        </p:scale>
        <p:origin x="1200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EA2E28CD-47BA-244D-BB75-A2627226FE0A}"/>
    <pc:docChg chg="modSld">
      <pc:chgData name="Kau, Derchang" userId="b9148588-e694-4445-9765-2c9aad6149ce" providerId="ADAL" clId="{EA2E28CD-47BA-244D-BB75-A2627226FE0A}" dt="2023-03-25T18:51:01.239" v="3" actId="20577"/>
      <pc:docMkLst>
        <pc:docMk/>
      </pc:docMkLst>
      <pc:sldChg chg="modSp mod">
        <pc:chgData name="Kau, Derchang" userId="b9148588-e694-4445-9765-2c9aad6149ce" providerId="ADAL" clId="{EA2E28CD-47BA-244D-BB75-A2627226FE0A}" dt="2023-03-25T18:51:01.239" v="3" actId="20577"/>
        <pc:sldMkLst>
          <pc:docMk/>
          <pc:sldMk cId="3289890608" sldId="280"/>
        </pc:sldMkLst>
        <pc:spChg chg="mod">
          <ac:chgData name="Kau, Derchang" userId="b9148588-e694-4445-9765-2c9aad6149ce" providerId="ADAL" clId="{EA2E28CD-47BA-244D-BB75-A2627226FE0A}" dt="2023-03-25T18:51:01.239" v="3" actId="20577"/>
          <ac:spMkLst>
            <pc:docMk/>
            <pc:sldMk cId="3289890608" sldId="280"/>
            <ac:spMk id="4" creationId="{CBB4E3F2-5502-D624-7D7F-2089EFAE11BA}"/>
          </ac:spMkLst>
        </pc:spChg>
      </pc:sldChg>
    </pc:docChg>
  </pc:docChgLst>
  <pc:docChgLst>
    <pc:chgData name="Kau, Derchang" userId="b9148588-e694-4445-9765-2c9aad6149ce" providerId="ADAL" clId="{D629E7DB-F0EF-8842-AB1B-A0E556939B1D}"/>
    <pc:docChg chg="undo redo custSel addSld delSld modSld sldOrd">
      <pc:chgData name="Kau, Derchang" userId="b9148588-e694-4445-9765-2c9aad6149ce" providerId="ADAL" clId="{D629E7DB-F0EF-8842-AB1B-A0E556939B1D}" dt="2023-03-23T22:33:35.410" v="4662" actId="478"/>
      <pc:docMkLst>
        <pc:docMk/>
      </pc:docMkLst>
      <pc:sldChg chg="modSp mod">
        <pc:chgData name="Kau, Derchang" userId="b9148588-e694-4445-9765-2c9aad6149ce" providerId="ADAL" clId="{D629E7DB-F0EF-8842-AB1B-A0E556939B1D}" dt="2023-03-23T21:37:51.602" v="4635" actId="20577"/>
        <pc:sldMkLst>
          <pc:docMk/>
          <pc:sldMk cId="571199631" sldId="257"/>
        </pc:sldMkLst>
        <pc:spChg chg="mod">
          <ac:chgData name="Kau, Derchang" userId="b9148588-e694-4445-9765-2c9aad6149ce" providerId="ADAL" clId="{D629E7DB-F0EF-8842-AB1B-A0E556939B1D}" dt="2023-03-23T21:37:51.602" v="4635" actId="20577"/>
          <ac:spMkLst>
            <pc:docMk/>
            <pc:sldMk cId="571199631" sldId="257"/>
            <ac:spMk id="4" creationId="{BD877467-4947-834F-B23F-CD8D4BF05E06}"/>
          </ac:spMkLst>
        </pc:spChg>
      </pc:sldChg>
      <pc:sldChg chg="addSp delSp modSp mod ord">
        <pc:chgData name="Kau, Derchang" userId="b9148588-e694-4445-9765-2c9aad6149ce" providerId="ADAL" clId="{D629E7DB-F0EF-8842-AB1B-A0E556939B1D}" dt="2023-03-23T18:45:01.827" v="4321" actId="20578"/>
        <pc:sldMkLst>
          <pc:docMk/>
          <pc:sldMk cId="3634505535" sldId="258"/>
        </pc:sldMkLst>
        <pc:spChg chg="mod">
          <ac:chgData name="Kau, Derchang" userId="b9148588-e694-4445-9765-2c9aad6149ce" providerId="ADAL" clId="{D629E7DB-F0EF-8842-AB1B-A0E556939B1D}" dt="2023-03-23T17:34:57.351" v="3997" actId="404"/>
          <ac:spMkLst>
            <pc:docMk/>
            <pc:sldMk cId="3634505535" sldId="258"/>
            <ac:spMk id="2" creationId="{4DEB5FCF-924B-7344-AB14-C3AE7FB8B688}"/>
          </ac:spMkLst>
        </pc:spChg>
        <pc:spChg chg="mod">
          <ac:chgData name="Kau, Derchang" userId="b9148588-e694-4445-9765-2c9aad6149ce" providerId="ADAL" clId="{D629E7DB-F0EF-8842-AB1B-A0E556939B1D}" dt="2023-03-23T17:57:18.634" v="4234" actId="115"/>
          <ac:spMkLst>
            <pc:docMk/>
            <pc:sldMk cId="3634505535" sldId="258"/>
            <ac:spMk id="3" creationId="{E40BF78F-1058-1847-9F55-02ADB27E297A}"/>
          </ac:spMkLst>
        </pc:spChg>
        <pc:spChg chg="add mod">
          <ac:chgData name="Kau, Derchang" userId="b9148588-e694-4445-9765-2c9aad6149ce" providerId="ADAL" clId="{D629E7DB-F0EF-8842-AB1B-A0E556939B1D}" dt="2023-03-23T17:40:33.149" v="4035" actId="1076"/>
          <ac:spMkLst>
            <pc:docMk/>
            <pc:sldMk cId="3634505535" sldId="258"/>
            <ac:spMk id="4" creationId="{D1673B92-8BEB-E56A-669E-D61E77EE1FC5}"/>
          </ac:spMkLst>
        </pc:spChg>
        <pc:spChg chg="add mod">
          <ac:chgData name="Kau, Derchang" userId="b9148588-e694-4445-9765-2c9aad6149ce" providerId="ADAL" clId="{D629E7DB-F0EF-8842-AB1B-A0E556939B1D}" dt="2023-03-23T17:40:33.149" v="4035" actId="1076"/>
          <ac:spMkLst>
            <pc:docMk/>
            <pc:sldMk cId="3634505535" sldId="258"/>
            <ac:spMk id="5" creationId="{EBE21DDA-8172-0769-8A81-B7BDBA402873}"/>
          </ac:spMkLst>
        </pc:spChg>
        <pc:spChg chg="add mod">
          <ac:chgData name="Kau, Derchang" userId="b9148588-e694-4445-9765-2c9aad6149ce" providerId="ADAL" clId="{D629E7DB-F0EF-8842-AB1B-A0E556939B1D}" dt="2023-03-23T17:40:33.149" v="4035" actId="1076"/>
          <ac:spMkLst>
            <pc:docMk/>
            <pc:sldMk cId="3634505535" sldId="258"/>
            <ac:spMk id="6" creationId="{05316B69-8F1F-C740-88E4-3D70C69A82B1}"/>
          </ac:spMkLst>
        </pc:spChg>
        <pc:spChg chg="add del mod">
          <ac:chgData name="Kau, Derchang" userId="b9148588-e694-4445-9765-2c9aad6149ce" providerId="ADAL" clId="{D629E7DB-F0EF-8842-AB1B-A0E556939B1D}" dt="2023-03-23T17:37:00.469" v="4007" actId="478"/>
          <ac:spMkLst>
            <pc:docMk/>
            <pc:sldMk cId="3634505535" sldId="258"/>
            <ac:spMk id="7" creationId="{F7F81403-9510-1C1C-0680-4E1838E36BFF}"/>
          </ac:spMkLst>
        </pc:spChg>
        <pc:spChg chg="add mod">
          <ac:chgData name="Kau, Derchang" userId="b9148588-e694-4445-9765-2c9aad6149ce" providerId="ADAL" clId="{D629E7DB-F0EF-8842-AB1B-A0E556939B1D}" dt="2023-03-23T17:47:59.017" v="4089" actId="403"/>
          <ac:spMkLst>
            <pc:docMk/>
            <pc:sldMk cId="3634505535" sldId="258"/>
            <ac:spMk id="23" creationId="{FDFF1055-DF6B-5AC8-D05C-F84ECE3C1E89}"/>
          </ac:spMkLst>
        </pc:spChg>
        <pc:spChg chg="add mod">
          <ac:chgData name="Kau, Derchang" userId="b9148588-e694-4445-9765-2c9aad6149ce" providerId="ADAL" clId="{D629E7DB-F0EF-8842-AB1B-A0E556939B1D}" dt="2023-03-23T17:47:48.630" v="4087" actId="1076"/>
          <ac:spMkLst>
            <pc:docMk/>
            <pc:sldMk cId="3634505535" sldId="258"/>
            <ac:spMk id="24" creationId="{5D370998-C257-B9A7-43AC-E85B3B9B32D8}"/>
          </ac:spMkLst>
        </pc:spChg>
        <pc:spChg chg="add mod">
          <ac:chgData name="Kau, Derchang" userId="b9148588-e694-4445-9765-2c9aad6149ce" providerId="ADAL" clId="{D629E7DB-F0EF-8842-AB1B-A0E556939B1D}" dt="2023-03-23T17:52:52.402" v="4230" actId="20577"/>
          <ac:spMkLst>
            <pc:docMk/>
            <pc:sldMk cId="3634505535" sldId="258"/>
            <ac:spMk id="26" creationId="{E2F2AAF2-A108-9159-4D3D-4FA096F4E9DF}"/>
          </ac:spMkLst>
        </pc:spChg>
        <pc:grpChg chg="add mod">
          <ac:chgData name="Kau, Derchang" userId="b9148588-e694-4445-9765-2c9aad6149ce" providerId="ADAL" clId="{D629E7DB-F0EF-8842-AB1B-A0E556939B1D}" dt="2023-03-23T17:53:10.214" v="4232" actId="1076"/>
          <ac:grpSpMkLst>
            <pc:docMk/>
            <pc:sldMk cId="3634505535" sldId="258"/>
            <ac:grpSpMk id="25" creationId="{02F61B6B-9A03-4B30-8B48-A661C97259B7}"/>
          </ac:grpSpMkLst>
        </pc:grpChg>
        <pc:cxnChg chg="add mod">
          <ac:chgData name="Kau, Derchang" userId="b9148588-e694-4445-9765-2c9aad6149ce" providerId="ADAL" clId="{D629E7DB-F0EF-8842-AB1B-A0E556939B1D}" dt="2023-03-23T17:42:36.394" v="4048" actId="1582"/>
          <ac:cxnSpMkLst>
            <pc:docMk/>
            <pc:sldMk cId="3634505535" sldId="258"/>
            <ac:cxnSpMk id="9" creationId="{E03EC205-1FE9-5EBC-3C76-2D472135C79F}"/>
          </ac:cxnSpMkLst>
        </pc:cxnChg>
        <pc:cxnChg chg="add mod">
          <ac:chgData name="Kau, Derchang" userId="b9148588-e694-4445-9765-2c9aad6149ce" providerId="ADAL" clId="{D629E7DB-F0EF-8842-AB1B-A0E556939B1D}" dt="2023-03-23T17:42:41.278" v="4049" actId="1582"/>
          <ac:cxnSpMkLst>
            <pc:docMk/>
            <pc:sldMk cId="3634505535" sldId="258"/>
            <ac:cxnSpMk id="11" creationId="{26CF01D1-1F4A-2C0D-1CE7-8FD3CF7C792B}"/>
          </ac:cxnSpMkLst>
        </pc:cxnChg>
        <pc:cxnChg chg="add mod">
          <ac:chgData name="Kau, Derchang" userId="b9148588-e694-4445-9765-2c9aad6149ce" providerId="ADAL" clId="{D629E7DB-F0EF-8842-AB1B-A0E556939B1D}" dt="2023-03-23T17:42:22.002" v="4047" actId="208"/>
          <ac:cxnSpMkLst>
            <pc:docMk/>
            <pc:sldMk cId="3634505535" sldId="258"/>
            <ac:cxnSpMk id="15" creationId="{08B645ED-EF41-0FB6-7788-DE1A22150A28}"/>
          </ac:cxnSpMkLst>
        </pc:cxnChg>
        <pc:cxnChg chg="add mod">
          <ac:chgData name="Kau, Derchang" userId="b9148588-e694-4445-9765-2c9aad6149ce" providerId="ADAL" clId="{D629E7DB-F0EF-8842-AB1B-A0E556939B1D}" dt="2023-03-23T17:42:05.962" v="4045" actId="1076"/>
          <ac:cxnSpMkLst>
            <pc:docMk/>
            <pc:sldMk cId="3634505535" sldId="258"/>
            <ac:cxnSpMk id="16" creationId="{312034BA-159E-30DE-BBA2-93CC45A64AAC}"/>
          </ac:cxnSpMkLst>
        </pc:cxnChg>
        <pc:cxnChg chg="add mod">
          <ac:chgData name="Kau, Derchang" userId="b9148588-e694-4445-9765-2c9aad6149ce" providerId="ADAL" clId="{D629E7DB-F0EF-8842-AB1B-A0E556939B1D}" dt="2023-03-23T17:43:06.778" v="4053" actId="14100"/>
          <ac:cxnSpMkLst>
            <pc:docMk/>
            <pc:sldMk cId="3634505535" sldId="258"/>
            <ac:cxnSpMk id="18" creationId="{EF3D9A84-5D01-8268-A20B-F13C512E6F66}"/>
          </ac:cxnSpMkLst>
        </pc:cxnChg>
        <pc:cxnChg chg="add mod">
          <ac:chgData name="Kau, Derchang" userId="b9148588-e694-4445-9765-2c9aad6149ce" providerId="ADAL" clId="{D629E7DB-F0EF-8842-AB1B-A0E556939B1D}" dt="2023-03-23T17:44:27.143" v="4057" actId="1582"/>
          <ac:cxnSpMkLst>
            <pc:docMk/>
            <pc:sldMk cId="3634505535" sldId="258"/>
            <ac:cxnSpMk id="21" creationId="{3E789E37-652D-D85A-5A35-708A888680C2}"/>
          </ac:cxnSpMkLst>
        </pc:cxnChg>
      </pc:sldChg>
      <pc:sldChg chg="addSp modSp mod ord">
        <pc:chgData name="Kau, Derchang" userId="b9148588-e694-4445-9765-2c9aad6149ce" providerId="ADAL" clId="{D629E7DB-F0EF-8842-AB1B-A0E556939B1D}" dt="2023-03-23T18:45:01.827" v="4321" actId="20578"/>
        <pc:sldMkLst>
          <pc:docMk/>
          <pc:sldMk cId="3826206746" sldId="259"/>
        </pc:sldMkLst>
        <pc:spChg chg="mod">
          <ac:chgData name="Kau, Derchang" userId="b9148588-e694-4445-9765-2c9aad6149ce" providerId="ADAL" clId="{D629E7DB-F0EF-8842-AB1B-A0E556939B1D}" dt="2023-03-23T08:04:47.633" v="3531" actId="20577"/>
          <ac:spMkLst>
            <pc:docMk/>
            <pc:sldMk cId="3826206746" sldId="259"/>
            <ac:spMk id="3" creationId="{FA494276-DEDB-0227-24EF-59974CABA342}"/>
          </ac:spMkLst>
        </pc:spChg>
        <pc:grpChg chg="mod">
          <ac:chgData name="Kau, Derchang" userId="b9148588-e694-4445-9765-2c9aad6149ce" providerId="ADAL" clId="{D629E7DB-F0EF-8842-AB1B-A0E556939B1D}" dt="2023-03-23T08:14:45.497" v="3561" actId="1076"/>
          <ac:grpSpMkLst>
            <pc:docMk/>
            <pc:sldMk cId="3826206746" sldId="259"/>
            <ac:grpSpMk id="26" creationId="{0B952B2E-A0E0-1E50-2AA1-D1F584875DB1}"/>
          </ac:grpSpMkLst>
        </pc:grpChg>
        <pc:picChg chg="add mod">
          <ac:chgData name="Kau, Derchang" userId="b9148588-e694-4445-9765-2c9aad6149ce" providerId="ADAL" clId="{D629E7DB-F0EF-8842-AB1B-A0E556939B1D}" dt="2023-03-23T08:14:49.155" v="3562" actId="1076"/>
          <ac:picMkLst>
            <pc:docMk/>
            <pc:sldMk cId="3826206746" sldId="259"/>
            <ac:picMk id="10" creationId="{2938EAD9-D561-E678-85EF-CBB58388DEC9}"/>
          </ac:picMkLst>
        </pc:picChg>
      </pc:sldChg>
      <pc:sldChg chg="ord">
        <pc:chgData name="Kau, Derchang" userId="b9148588-e694-4445-9765-2c9aad6149ce" providerId="ADAL" clId="{D629E7DB-F0EF-8842-AB1B-A0E556939B1D}" dt="2023-03-23T18:45:01.827" v="4321" actId="20578"/>
        <pc:sldMkLst>
          <pc:docMk/>
          <pc:sldMk cId="489674198" sldId="260"/>
        </pc:sldMkLst>
      </pc:sldChg>
      <pc:sldChg chg="modSp mod ord">
        <pc:chgData name="Kau, Derchang" userId="b9148588-e694-4445-9765-2c9aad6149ce" providerId="ADAL" clId="{D629E7DB-F0EF-8842-AB1B-A0E556939B1D}" dt="2023-03-23T18:45:01.827" v="4321" actId="20578"/>
        <pc:sldMkLst>
          <pc:docMk/>
          <pc:sldMk cId="3553448980" sldId="261"/>
        </pc:sldMkLst>
        <pc:spChg chg="mod">
          <ac:chgData name="Kau, Derchang" userId="b9148588-e694-4445-9765-2c9aad6149ce" providerId="ADAL" clId="{D629E7DB-F0EF-8842-AB1B-A0E556939B1D}" dt="2023-03-21T18:02:17.123" v="499" actId="1036"/>
          <ac:spMkLst>
            <pc:docMk/>
            <pc:sldMk cId="3553448980" sldId="261"/>
            <ac:spMk id="2" creationId="{E12266DC-EB9B-0A6D-1EF3-399EA78DABA3}"/>
          </ac:spMkLst>
        </pc:spChg>
      </pc:sldChg>
      <pc:sldChg chg="modSp mod">
        <pc:chgData name="Kau, Derchang" userId="b9148588-e694-4445-9765-2c9aad6149ce" providerId="ADAL" clId="{D629E7DB-F0EF-8842-AB1B-A0E556939B1D}" dt="2023-03-23T18:46:43.121" v="4345" actId="20577"/>
        <pc:sldMkLst>
          <pc:docMk/>
          <pc:sldMk cId="499998642" sldId="263"/>
        </pc:sldMkLst>
        <pc:spChg chg="mod">
          <ac:chgData name="Kau, Derchang" userId="b9148588-e694-4445-9765-2c9aad6149ce" providerId="ADAL" clId="{D629E7DB-F0EF-8842-AB1B-A0E556939B1D}" dt="2023-03-23T18:46:43.121" v="4345" actId="20577"/>
          <ac:spMkLst>
            <pc:docMk/>
            <pc:sldMk cId="499998642" sldId="263"/>
            <ac:spMk id="2" creationId="{9B02B78B-6B28-9390-48B4-93D9E7F29301}"/>
          </ac:spMkLst>
        </pc:spChg>
      </pc:sldChg>
      <pc:sldChg chg="addSp delSp modSp mod">
        <pc:chgData name="Kau, Derchang" userId="b9148588-e694-4445-9765-2c9aad6149ce" providerId="ADAL" clId="{D629E7DB-F0EF-8842-AB1B-A0E556939B1D}" dt="2023-03-23T22:19:28.522" v="4661" actId="165"/>
        <pc:sldMkLst>
          <pc:docMk/>
          <pc:sldMk cId="1391492811" sldId="265"/>
        </pc:sldMkLst>
        <pc:spChg chg="mod">
          <ac:chgData name="Kau, Derchang" userId="b9148588-e694-4445-9765-2c9aad6149ce" providerId="ADAL" clId="{D629E7DB-F0EF-8842-AB1B-A0E556939B1D}" dt="2023-03-23T21:39:10.714" v="4638" actId="1076"/>
          <ac:spMkLst>
            <pc:docMk/>
            <pc:sldMk cId="1391492811" sldId="265"/>
            <ac:spMk id="148" creationId="{ED557B5F-54F9-3D26-B46B-0592C20932CC}"/>
          </ac:spMkLst>
        </pc:spChg>
        <pc:spChg chg="mod topLvl">
          <ac:chgData name="Kau, Derchang" userId="b9148588-e694-4445-9765-2c9aad6149ce" providerId="ADAL" clId="{D629E7DB-F0EF-8842-AB1B-A0E556939B1D}" dt="2023-03-23T22:19:28.522" v="4661" actId="165"/>
          <ac:spMkLst>
            <pc:docMk/>
            <pc:sldMk cId="1391492811" sldId="265"/>
            <ac:spMk id="341" creationId="{AD5B7491-AE85-359C-2237-D633AB2EB252}"/>
          </ac:spMkLst>
        </pc:spChg>
        <pc:spChg chg="mod topLvl">
          <ac:chgData name="Kau, Derchang" userId="b9148588-e694-4445-9765-2c9aad6149ce" providerId="ADAL" clId="{D629E7DB-F0EF-8842-AB1B-A0E556939B1D}" dt="2023-03-23T22:19:28.522" v="4661" actId="165"/>
          <ac:spMkLst>
            <pc:docMk/>
            <pc:sldMk cId="1391492811" sldId="265"/>
            <ac:spMk id="346" creationId="{657CAEBA-A11F-31FE-0DD6-8F938CFCF665}"/>
          </ac:spMkLst>
        </pc:spChg>
        <pc:spChg chg="mod topLvl">
          <ac:chgData name="Kau, Derchang" userId="b9148588-e694-4445-9765-2c9aad6149ce" providerId="ADAL" clId="{D629E7DB-F0EF-8842-AB1B-A0E556939B1D}" dt="2023-03-23T22:19:28.522" v="4661" actId="165"/>
          <ac:spMkLst>
            <pc:docMk/>
            <pc:sldMk cId="1391492811" sldId="265"/>
            <ac:spMk id="348" creationId="{5BF9F850-5698-CC2E-9D47-462A0D909BEA}"/>
          </ac:spMkLst>
        </pc:spChg>
        <pc:spChg chg="mod topLvl">
          <ac:chgData name="Kau, Derchang" userId="b9148588-e694-4445-9765-2c9aad6149ce" providerId="ADAL" clId="{D629E7DB-F0EF-8842-AB1B-A0E556939B1D}" dt="2023-03-23T22:19:28.522" v="4661" actId="165"/>
          <ac:spMkLst>
            <pc:docMk/>
            <pc:sldMk cId="1391492811" sldId="265"/>
            <ac:spMk id="353" creationId="{62BE20EA-ABAD-0986-273D-88D0E563DE5F}"/>
          </ac:spMkLst>
        </pc:spChg>
        <pc:spChg chg="mod topLvl">
          <ac:chgData name="Kau, Derchang" userId="b9148588-e694-4445-9765-2c9aad6149ce" providerId="ADAL" clId="{D629E7DB-F0EF-8842-AB1B-A0E556939B1D}" dt="2023-03-23T22:19:28.522" v="4661" actId="165"/>
          <ac:spMkLst>
            <pc:docMk/>
            <pc:sldMk cId="1391492811" sldId="265"/>
            <ac:spMk id="355" creationId="{2CDFA4CA-D9FC-7627-17DF-AAD81E14A199}"/>
          </ac:spMkLst>
        </pc:spChg>
        <pc:spChg chg="mod topLvl">
          <ac:chgData name="Kau, Derchang" userId="b9148588-e694-4445-9765-2c9aad6149ce" providerId="ADAL" clId="{D629E7DB-F0EF-8842-AB1B-A0E556939B1D}" dt="2023-03-23T22:19:28.522" v="4661" actId="165"/>
          <ac:spMkLst>
            <pc:docMk/>
            <pc:sldMk cId="1391492811" sldId="265"/>
            <ac:spMk id="356" creationId="{38C42DCC-DDD7-4586-326B-7E0D1267B223}"/>
          </ac:spMkLst>
        </pc:spChg>
        <pc:spChg chg="mod topLvl">
          <ac:chgData name="Kau, Derchang" userId="b9148588-e694-4445-9765-2c9aad6149ce" providerId="ADAL" clId="{D629E7DB-F0EF-8842-AB1B-A0E556939B1D}" dt="2023-03-23T22:19:28.522" v="4661" actId="165"/>
          <ac:spMkLst>
            <pc:docMk/>
            <pc:sldMk cId="1391492811" sldId="265"/>
            <ac:spMk id="357" creationId="{B90B12A9-941E-3D28-2E42-B23CB50538BA}"/>
          </ac:spMkLst>
        </pc:spChg>
        <pc:spChg chg="mod topLvl">
          <ac:chgData name="Kau, Derchang" userId="b9148588-e694-4445-9765-2c9aad6149ce" providerId="ADAL" clId="{D629E7DB-F0EF-8842-AB1B-A0E556939B1D}" dt="2023-03-23T22:19:28.522" v="4661" actId="165"/>
          <ac:spMkLst>
            <pc:docMk/>
            <pc:sldMk cId="1391492811" sldId="265"/>
            <ac:spMk id="358" creationId="{865AAB98-B154-56DD-C3BF-2E0F0D35BAFF}"/>
          </ac:spMkLst>
        </pc:spChg>
        <pc:spChg chg="mod">
          <ac:chgData name="Kau, Derchang" userId="b9148588-e694-4445-9765-2c9aad6149ce" providerId="ADAL" clId="{D629E7DB-F0EF-8842-AB1B-A0E556939B1D}" dt="2023-03-23T21:39:10.714" v="4638" actId="1076"/>
          <ac:spMkLst>
            <pc:docMk/>
            <pc:sldMk cId="1391492811" sldId="265"/>
            <ac:spMk id="448" creationId="{C20F43D9-077F-23D4-246E-AB0562ED9CCA}"/>
          </ac:spMkLst>
        </pc:spChg>
        <pc:grpChg chg="add del">
          <ac:chgData name="Kau, Derchang" userId="b9148588-e694-4445-9765-2c9aad6149ce" providerId="ADAL" clId="{D629E7DB-F0EF-8842-AB1B-A0E556939B1D}" dt="2023-03-23T22:19:23.617" v="4657" actId="164"/>
          <ac:grpSpMkLst>
            <pc:docMk/>
            <pc:sldMk cId="1391492811" sldId="265"/>
            <ac:grpSpMk id="5" creationId="{AAC01064-2D73-69BD-5495-A4FE78FD2BD6}"/>
          </ac:grpSpMkLst>
        </pc:grpChg>
        <pc:grpChg chg="mod">
          <ac:chgData name="Kau, Derchang" userId="b9148588-e694-4445-9765-2c9aad6149ce" providerId="ADAL" clId="{D629E7DB-F0EF-8842-AB1B-A0E556939B1D}" dt="2023-03-23T21:39:10.714" v="4638" actId="1076"/>
          <ac:grpSpMkLst>
            <pc:docMk/>
            <pc:sldMk cId="1391492811" sldId="265"/>
            <ac:grpSpMk id="171" creationId="{B97FB30F-B7DA-B72C-4D8D-37F8A760CBEE}"/>
          </ac:grpSpMkLst>
        </pc:grpChg>
        <pc:grpChg chg="mod">
          <ac:chgData name="Kau, Derchang" userId="b9148588-e694-4445-9765-2c9aad6149ce" providerId="ADAL" clId="{D629E7DB-F0EF-8842-AB1B-A0E556939B1D}" dt="2023-03-23T21:39:10.714" v="4638" actId="1076"/>
          <ac:grpSpMkLst>
            <pc:docMk/>
            <pc:sldMk cId="1391492811" sldId="265"/>
            <ac:grpSpMk id="172" creationId="{4D790177-72AA-CA19-7E5E-C7E7FE250AB1}"/>
          </ac:grpSpMkLst>
        </pc:grpChg>
        <pc:grpChg chg="add del">
          <ac:chgData name="Kau, Derchang" userId="b9148588-e694-4445-9765-2c9aad6149ce" providerId="ADAL" clId="{D629E7DB-F0EF-8842-AB1B-A0E556939B1D}" dt="2023-03-23T22:19:28.522" v="4661" actId="165"/>
          <ac:grpSpMkLst>
            <pc:docMk/>
            <pc:sldMk cId="1391492811" sldId="265"/>
            <ac:grpSpMk id="337" creationId="{29B31C43-06F8-253C-EED7-0F52A28290D7}"/>
          </ac:grpSpMkLst>
        </pc:grpChg>
        <pc:grpChg chg="mod topLvl">
          <ac:chgData name="Kau, Derchang" userId="b9148588-e694-4445-9765-2c9aad6149ce" providerId="ADAL" clId="{D629E7DB-F0EF-8842-AB1B-A0E556939B1D}" dt="2023-03-23T22:19:28.522" v="4661" actId="165"/>
          <ac:grpSpMkLst>
            <pc:docMk/>
            <pc:sldMk cId="1391492811" sldId="265"/>
            <ac:grpSpMk id="338" creationId="{A1174B93-A1D3-6E4A-99C2-D2E246E20588}"/>
          </ac:grpSpMkLst>
        </pc:grpChg>
        <pc:grpChg chg="mod topLvl">
          <ac:chgData name="Kau, Derchang" userId="b9148588-e694-4445-9765-2c9aad6149ce" providerId="ADAL" clId="{D629E7DB-F0EF-8842-AB1B-A0E556939B1D}" dt="2023-03-23T22:19:28.522" v="4661" actId="165"/>
          <ac:grpSpMkLst>
            <pc:docMk/>
            <pc:sldMk cId="1391492811" sldId="265"/>
            <ac:grpSpMk id="342" creationId="{FE1DAEE5-E950-747E-2FDD-2226BAA9CF77}"/>
          </ac:grpSpMkLst>
        </pc:grpChg>
        <pc:grpChg chg="mod topLvl">
          <ac:chgData name="Kau, Derchang" userId="b9148588-e694-4445-9765-2c9aad6149ce" providerId="ADAL" clId="{D629E7DB-F0EF-8842-AB1B-A0E556939B1D}" dt="2023-03-23T22:19:28.522" v="4661" actId="165"/>
          <ac:grpSpMkLst>
            <pc:docMk/>
            <pc:sldMk cId="1391492811" sldId="265"/>
            <ac:grpSpMk id="343" creationId="{A1E450F8-F15A-53AB-3B7A-470FBB140263}"/>
          </ac:grpSpMkLst>
        </pc:grpChg>
        <pc:grpChg chg="mod topLvl">
          <ac:chgData name="Kau, Derchang" userId="b9148588-e694-4445-9765-2c9aad6149ce" providerId="ADAL" clId="{D629E7DB-F0EF-8842-AB1B-A0E556939B1D}" dt="2023-03-23T22:19:28.522" v="4661" actId="165"/>
          <ac:grpSpMkLst>
            <pc:docMk/>
            <pc:sldMk cId="1391492811" sldId="265"/>
            <ac:grpSpMk id="350" creationId="{6DF5038A-8EA0-B72C-2844-542A0A33EDBD}"/>
          </ac:grpSpMkLst>
        </pc:grpChg>
        <pc:grpChg chg="mod topLvl">
          <ac:chgData name="Kau, Derchang" userId="b9148588-e694-4445-9765-2c9aad6149ce" providerId="ADAL" clId="{D629E7DB-F0EF-8842-AB1B-A0E556939B1D}" dt="2023-03-23T22:19:28.522" v="4661" actId="165"/>
          <ac:grpSpMkLst>
            <pc:docMk/>
            <pc:sldMk cId="1391492811" sldId="265"/>
            <ac:grpSpMk id="351" creationId="{558A9A59-D334-4175-6298-DB4BCB3EBCDF}"/>
          </ac:grpSpMkLst>
        </pc:grpChg>
        <pc:grpChg chg="mod">
          <ac:chgData name="Kau, Derchang" userId="b9148588-e694-4445-9765-2c9aad6149ce" providerId="ADAL" clId="{D629E7DB-F0EF-8842-AB1B-A0E556939B1D}" dt="2023-03-23T21:39:10.714" v="4638" actId="1076"/>
          <ac:grpSpMkLst>
            <pc:docMk/>
            <pc:sldMk cId="1391492811" sldId="265"/>
            <ac:grpSpMk id="453" creationId="{37F0D47E-0F3D-8C1A-0278-7E76196668CA}"/>
          </ac:grpSpMkLst>
        </pc:grpChg>
        <pc:cxnChg chg="add del mod topLvl">
          <ac:chgData name="Kau, Derchang" userId="b9148588-e694-4445-9765-2c9aad6149ce" providerId="ADAL" clId="{D629E7DB-F0EF-8842-AB1B-A0E556939B1D}" dt="2023-03-23T22:19:26.233" v="4660"/>
          <ac:cxnSpMkLst>
            <pc:docMk/>
            <pc:sldMk cId="1391492811" sldId="265"/>
            <ac:cxnSpMk id="3" creationId="{94553A3B-72F5-9741-B8A8-4670FF449FCA}"/>
          </ac:cxnSpMkLst>
        </pc:cxnChg>
        <pc:cxnChg chg="mod topLvl">
          <ac:chgData name="Kau, Derchang" userId="b9148588-e694-4445-9765-2c9aad6149ce" providerId="ADAL" clId="{D629E7DB-F0EF-8842-AB1B-A0E556939B1D}" dt="2023-03-23T22:19:28.522" v="4661" actId="165"/>
          <ac:cxnSpMkLst>
            <pc:docMk/>
            <pc:sldMk cId="1391492811" sldId="265"/>
            <ac:cxnSpMk id="339" creationId="{A5F7C51D-7080-3D49-C391-B519DA7C98CC}"/>
          </ac:cxnSpMkLst>
        </pc:cxnChg>
        <pc:cxnChg chg="mod topLvl">
          <ac:chgData name="Kau, Derchang" userId="b9148588-e694-4445-9765-2c9aad6149ce" providerId="ADAL" clId="{D629E7DB-F0EF-8842-AB1B-A0E556939B1D}" dt="2023-03-23T22:19:28.522" v="4661" actId="165"/>
          <ac:cxnSpMkLst>
            <pc:docMk/>
            <pc:sldMk cId="1391492811" sldId="265"/>
            <ac:cxnSpMk id="340" creationId="{6C283177-9C19-9FC2-A9A8-B8F22F80D057}"/>
          </ac:cxnSpMkLst>
        </pc:cxnChg>
        <pc:cxnChg chg="mod topLvl">
          <ac:chgData name="Kau, Derchang" userId="b9148588-e694-4445-9765-2c9aad6149ce" providerId="ADAL" clId="{D629E7DB-F0EF-8842-AB1B-A0E556939B1D}" dt="2023-03-23T22:19:28.522" v="4661" actId="165"/>
          <ac:cxnSpMkLst>
            <pc:docMk/>
            <pc:sldMk cId="1391492811" sldId="265"/>
            <ac:cxnSpMk id="344" creationId="{9F0DEDE3-6C3E-E9AA-AB20-5CEF368BFB6F}"/>
          </ac:cxnSpMkLst>
        </pc:cxnChg>
        <pc:cxnChg chg="mod topLvl">
          <ac:chgData name="Kau, Derchang" userId="b9148588-e694-4445-9765-2c9aad6149ce" providerId="ADAL" clId="{D629E7DB-F0EF-8842-AB1B-A0E556939B1D}" dt="2023-03-23T22:19:28.522" v="4661" actId="165"/>
          <ac:cxnSpMkLst>
            <pc:docMk/>
            <pc:sldMk cId="1391492811" sldId="265"/>
            <ac:cxnSpMk id="345" creationId="{C993DC13-02B1-06A8-4446-67F282F89C4C}"/>
          </ac:cxnSpMkLst>
        </pc:cxnChg>
        <pc:cxnChg chg="mod topLvl">
          <ac:chgData name="Kau, Derchang" userId="b9148588-e694-4445-9765-2c9aad6149ce" providerId="ADAL" clId="{D629E7DB-F0EF-8842-AB1B-A0E556939B1D}" dt="2023-03-23T22:19:28.522" v="4661" actId="165"/>
          <ac:cxnSpMkLst>
            <pc:docMk/>
            <pc:sldMk cId="1391492811" sldId="265"/>
            <ac:cxnSpMk id="347" creationId="{B1948860-9322-53E9-A98F-2D6B6F3763B3}"/>
          </ac:cxnSpMkLst>
        </pc:cxnChg>
        <pc:cxnChg chg="mod topLvl">
          <ac:chgData name="Kau, Derchang" userId="b9148588-e694-4445-9765-2c9aad6149ce" providerId="ADAL" clId="{D629E7DB-F0EF-8842-AB1B-A0E556939B1D}" dt="2023-03-23T22:19:28.522" v="4661" actId="165"/>
          <ac:cxnSpMkLst>
            <pc:docMk/>
            <pc:sldMk cId="1391492811" sldId="265"/>
            <ac:cxnSpMk id="349" creationId="{D2A6DB4C-6C57-28E1-22BF-E1606634D8C7}"/>
          </ac:cxnSpMkLst>
        </pc:cxnChg>
        <pc:cxnChg chg="mod topLvl">
          <ac:chgData name="Kau, Derchang" userId="b9148588-e694-4445-9765-2c9aad6149ce" providerId="ADAL" clId="{D629E7DB-F0EF-8842-AB1B-A0E556939B1D}" dt="2023-03-23T22:19:28.522" v="4661" actId="165"/>
          <ac:cxnSpMkLst>
            <pc:docMk/>
            <pc:sldMk cId="1391492811" sldId="265"/>
            <ac:cxnSpMk id="352" creationId="{D1843CCC-0F58-8E89-CCE4-656468636E88}"/>
          </ac:cxnSpMkLst>
        </pc:cxnChg>
        <pc:cxnChg chg="mod topLvl">
          <ac:chgData name="Kau, Derchang" userId="b9148588-e694-4445-9765-2c9aad6149ce" providerId="ADAL" clId="{D629E7DB-F0EF-8842-AB1B-A0E556939B1D}" dt="2023-03-23T22:19:28.522" v="4661" actId="165"/>
          <ac:cxnSpMkLst>
            <pc:docMk/>
            <pc:sldMk cId="1391492811" sldId="265"/>
            <ac:cxnSpMk id="354" creationId="{F576C726-C6F4-213F-7962-360584479E7A}"/>
          </ac:cxnSpMkLst>
        </pc:cxnChg>
      </pc:sldChg>
      <pc:sldChg chg="modSp mod">
        <pc:chgData name="Kau, Derchang" userId="b9148588-e694-4445-9765-2c9aad6149ce" providerId="ADAL" clId="{D629E7DB-F0EF-8842-AB1B-A0E556939B1D}" dt="2023-03-23T18:48:16.536" v="4353" actId="20577"/>
        <pc:sldMkLst>
          <pc:docMk/>
          <pc:sldMk cId="3583189352" sldId="267"/>
        </pc:sldMkLst>
        <pc:spChg chg="mod">
          <ac:chgData name="Kau, Derchang" userId="b9148588-e694-4445-9765-2c9aad6149ce" providerId="ADAL" clId="{D629E7DB-F0EF-8842-AB1B-A0E556939B1D}" dt="2023-03-23T18:48:16.536" v="4353" actId="20577"/>
          <ac:spMkLst>
            <pc:docMk/>
            <pc:sldMk cId="3583189352" sldId="267"/>
            <ac:spMk id="2" creationId="{4A1DCC3D-F637-7DDF-1F4A-2C9A70F19DC9}"/>
          </ac:spMkLst>
        </pc:spChg>
      </pc:sldChg>
      <pc:sldChg chg="ord">
        <pc:chgData name="Kau, Derchang" userId="b9148588-e694-4445-9765-2c9aad6149ce" providerId="ADAL" clId="{D629E7DB-F0EF-8842-AB1B-A0E556939B1D}" dt="2023-03-23T08:19:20.867" v="3575" actId="20578"/>
        <pc:sldMkLst>
          <pc:docMk/>
          <pc:sldMk cId="3229855755" sldId="268"/>
        </pc:sldMkLst>
      </pc:sldChg>
      <pc:sldChg chg="new del">
        <pc:chgData name="Kau, Derchang" userId="b9148588-e694-4445-9765-2c9aad6149ce" providerId="ADAL" clId="{D629E7DB-F0EF-8842-AB1B-A0E556939B1D}" dt="2023-03-22T03:19:11.762" v="592" actId="2696"/>
        <pc:sldMkLst>
          <pc:docMk/>
          <pc:sldMk cId="4217941060" sldId="269"/>
        </pc:sldMkLst>
      </pc:sldChg>
      <pc:sldChg chg="modSp new mod ord">
        <pc:chgData name="Kau, Derchang" userId="b9148588-e694-4445-9765-2c9aad6149ce" providerId="ADAL" clId="{D629E7DB-F0EF-8842-AB1B-A0E556939B1D}" dt="2023-03-23T18:45:01.827" v="4321" actId="20578"/>
        <pc:sldMkLst>
          <pc:docMk/>
          <pc:sldMk cId="744917872" sldId="270"/>
        </pc:sldMkLst>
        <pc:spChg chg="mod">
          <ac:chgData name="Kau, Derchang" userId="b9148588-e694-4445-9765-2c9aad6149ce" providerId="ADAL" clId="{D629E7DB-F0EF-8842-AB1B-A0E556939B1D}" dt="2023-03-21T18:00:57.002" v="472" actId="20577"/>
          <ac:spMkLst>
            <pc:docMk/>
            <pc:sldMk cId="744917872" sldId="270"/>
            <ac:spMk id="2" creationId="{6B9190DD-8E4D-B645-FD23-75C0FA71E2FF}"/>
          </ac:spMkLst>
        </pc:spChg>
      </pc:sldChg>
      <pc:sldChg chg="modSp new mod">
        <pc:chgData name="Kau, Derchang" userId="b9148588-e694-4445-9765-2c9aad6149ce" providerId="ADAL" clId="{D629E7DB-F0EF-8842-AB1B-A0E556939B1D}" dt="2023-03-21T18:02:55.637" v="530" actId="20577"/>
        <pc:sldMkLst>
          <pc:docMk/>
          <pc:sldMk cId="744554818" sldId="271"/>
        </pc:sldMkLst>
        <pc:spChg chg="mod">
          <ac:chgData name="Kau, Derchang" userId="b9148588-e694-4445-9765-2c9aad6149ce" providerId="ADAL" clId="{D629E7DB-F0EF-8842-AB1B-A0E556939B1D}" dt="2023-03-21T18:02:55.637" v="530" actId="20577"/>
          <ac:spMkLst>
            <pc:docMk/>
            <pc:sldMk cId="744554818" sldId="271"/>
            <ac:spMk id="2" creationId="{D93BEE2A-80FB-2BAF-7387-D98371576443}"/>
          </ac:spMkLst>
        </pc:spChg>
      </pc:sldChg>
      <pc:sldChg chg="addSp delSp modSp new mod ord modClrScheme chgLayout">
        <pc:chgData name="Kau, Derchang" userId="b9148588-e694-4445-9765-2c9aad6149ce" providerId="ADAL" clId="{D629E7DB-F0EF-8842-AB1B-A0E556939B1D}" dt="2023-03-23T22:33:35.410" v="4662" actId="478"/>
        <pc:sldMkLst>
          <pc:docMk/>
          <pc:sldMk cId="2002101815" sldId="272"/>
        </pc:sldMkLst>
        <pc:spChg chg="del">
          <ac:chgData name="Kau, Derchang" userId="b9148588-e694-4445-9765-2c9aad6149ce" providerId="ADAL" clId="{D629E7DB-F0EF-8842-AB1B-A0E556939B1D}" dt="2023-03-21T18:07:18.525" v="532" actId="700"/>
          <ac:spMkLst>
            <pc:docMk/>
            <pc:sldMk cId="2002101815" sldId="272"/>
            <ac:spMk id="2" creationId="{54CFEDA3-B74B-AE0B-B5B8-D2D5F91FBE25}"/>
          </ac:spMkLst>
        </pc:spChg>
        <pc:spChg chg="del">
          <ac:chgData name="Kau, Derchang" userId="b9148588-e694-4445-9765-2c9aad6149ce" providerId="ADAL" clId="{D629E7DB-F0EF-8842-AB1B-A0E556939B1D}" dt="2023-03-21T18:07:18.525" v="532" actId="700"/>
          <ac:spMkLst>
            <pc:docMk/>
            <pc:sldMk cId="2002101815" sldId="272"/>
            <ac:spMk id="3" creationId="{9AD5BF1E-3C58-5759-06F4-600EC15D8AC4}"/>
          </ac:spMkLst>
        </pc:spChg>
        <pc:spChg chg="mod topLvl">
          <ac:chgData name="Kau, Derchang" userId="b9148588-e694-4445-9765-2c9aad6149ce" providerId="ADAL" clId="{D629E7DB-F0EF-8842-AB1B-A0E556939B1D}" dt="2023-03-23T20:18:51.192" v="4572" actId="1076"/>
          <ac:spMkLst>
            <pc:docMk/>
            <pc:sldMk cId="2002101815" sldId="272"/>
            <ac:spMk id="3" creationId="{C7AB96AB-6576-E09B-65A3-C944D768163E}"/>
          </ac:spMkLst>
        </pc:spChg>
        <pc:spChg chg="add mod">
          <ac:chgData name="Kau, Derchang" userId="b9148588-e694-4445-9765-2c9aad6149ce" providerId="ADAL" clId="{D629E7DB-F0EF-8842-AB1B-A0E556939B1D}" dt="2023-03-21T18:08:25.285" v="569" actId="20577"/>
          <ac:spMkLst>
            <pc:docMk/>
            <pc:sldMk cId="2002101815" sldId="272"/>
            <ac:spMk id="5" creationId="{F9C48B7C-C4E8-271B-069F-7ADA17C53F59}"/>
          </ac:spMkLst>
        </pc:spChg>
        <pc:spChg chg="mod topLvl">
          <ac:chgData name="Kau, Derchang" userId="b9148588-e694-4445-9765-2c9aad6149ce" providerId="ADAL" clId="{D629E7DB-F0EF-8842-AB1B-A0E556939B1D}" dt="2023-03-23T20:18:51.192" v="4572" actId="1076"/>
          <ac:spMkLst>
            <pc:docMk/>
            <pc:sldMk cId="2002101815" sldId="272"/>
            <ac:spMk id="6" creationId="{92F6C227-17B6-B9E1-1656-240D8943B7A9}"/>
          </ac:spMkLst>
        </pc:spChg>
        <pc:spChg chg="mod topLvl">
          <ac:chgData name="Kau, Derchang" userId="b9148588-e694-4445-9765-2c9aad6149ce" providerId="ADAL" clId="{D629E7DB-F0EF-8842-AB1B-A0E556939B1D}" dt="2023-03-23T20:18:51.192" v="4572" actId="1076"/>
          <ac:spMkLst>
            <pc:docMk/>
            <pc:sldMk cId="2002101815" sldId="272"/>
            <ac:spMk id="7" creationId="{5EC50D48-5926-3D98-0C5F-281DBA43EF85}"/>
          </ac:spMkLst>
        </pc:spChg>
        <pc:spChg chg="mod topLvl">
          <ac:chgData name="Kau, Derchang" userId="b9148588-e694-4445-9765-2c9aad6149ce" providerId="ADAL" clId="{D629E7DB-F0EF-8842-AB1B-A0E556939B1D}" dt="2023-03-23T20:18:36.562" v="4570" actId="1076"/>
          <ac:spMkLst>
            <pc:docMk/>
            <pc:sldMk cId="2002101815" sldId="272"/>
            <ac:spMk id="8" creationId="{3469D951-AB3B-8017-3AA4-FFB537EF4CB0}"/>
          </ac:spMkLst>
        </pc:spChg>
        <pc:spChg chg="mod topLvl">
          <ac:chgData name="Kau, Derchang" userId="b9148588-e694-4445-9765-2c9aad6149ce" providerId="ADAL" clId="{D629E7DB-F0EF-8842-AB1B-A0E556939B1D}" dt="2023-03-23T20:18:36.562" v="4570" actId="1076"/>
          <ac:spMkLst>
            <pc:docMk/>
            <pc:sldMk cId="2002101815" sldId="272"/>
            <ac:spMk id="9" creationId="{37868832-222C-E989-B125-503469D014AD}"/>
          </ac:spMkLst>
        </pc:spChg>
        <pc:spChg chg="mod topLvl">
          <ac:chgData name="Kau, Derchang" userId="b9148588-e694-4445-9765-2c9aad6149ce" providerId="ADAL" clId="{D629E7DB-F0EF-8842-AB1B-A0E556939B1D}" dt="2023-03-23T20:18:36.562" v="4570" actId="1076"/>
          <ac:spMkLst>
            <pc:docMk/>
            <pc:sldMk cId="2002101815" sldId="272"/>
            <ac:spMk id="10" creationId="{45494F6B-8B54-A005-CDED-C677977F530E}"/>
          </ac:spMkLst>
        </pc:spChg>
        <pc:spChg chg="mod topLvl">
          <ac:chgData name="Kau, Derchang" userId="b9148588-e694-4445-9765-2c9aad6149ce" providerId="ADAL" clId="{D629E7DB-F0EF-8842-AB1B-A0E556939B1D}" dt="2023-03-23T20:18:36.562" v="4570" actId="1076"/>
          <ac:spMkLst>
            <pc:docMk/>
            <pc:sldMk cId="2002101815" sldId="272"/>
            <ac:spMk id="11" creationId="{EDFA42A4-5C52-0B73-2E45-0E422A2052DC}"/>
          </ac:spMkLst>
        </pc:spChg>
        <pc:spChg chg="mod">
          <ac:chgData name="Kau, Derchang" userId="b9148588-e694-4445-9765-2c9aad6149ce" providerId="ADAL" clId="{D629E7DB-F0EF-8842-AB1B-A0E556939B1D}" dt="2023-03-23T20:17:36.364" v="4561"/>
          <ac:spMkLst>
            <pc:docMk/>
            <pc:sldMk cId="2002101815" sldId="272"/>
            <ac:spMk id="25" creationId="{A12BAA1A-BB35-3DA0-B93F-6F6DD7CDC0CD}"/>
          </ac:spMkLst>
        </pc:spChg>
        <pc:spChg chg="mod">
          <ac:chgData name="Kau, Derchang" userId="b9148588-e694-4445-9765-2c9aad6149ce" providerId="ADAL" clId="{D629E7DB-F0EF-8842-AB1B-A0E556939B1D}" dt="2023-03-23T20:17:36.364" v="4561"/>
          <ac:spMkLst>
            <pc:docMk/>
            <pc:sldMk cId="2002101815" sldId="272"/>
            <ac:spMk id="26" creationId="{9A179B4C-67A6-AB56-B681-5103B4144535}"/>
          </ac:spMkLst>
        </pc:spChg>
        <pc:spChg chg="mod">
          <ac:chgData name="Kau, Derchang" userId="b9148588-e694-4445-9765-2c9aad6149ce" providerId="ADAL" clId="{D629E7DB-F0EF-8842-AB1B-A0E556939B1D}" dt="2023-03-23T20:17:36.364" v="4561"/>
          <ac:spMkLst>
            <pc:docMk/>
            <pc:sldMk cId="2002101815" sldId="272"/>
            <ac:spMk id="27" creationId="{9E5202D5-D85F-81F0-59B4-7418F2755864}"/>
          </ac:spMkLst>
        </pc:spChg>
        <pc:spChg chg="mod">
          <ac:chgData name="Kau, Derchang" userId="b9148588-e694-4445-9765-2c9aad6149ce" providerId="ADAL" clId="{D629E7DB-F0EF-8842-AB1B-A0E556939B1D}" dt="2023-03-23T20:17:36.364" v="4561"/>
          <ac:spMkLst>
            <pc:docMk/>
            <pc:sldMk cId="2002101815" sldId="272"/>
            <ac:spMk id="28" creationId="{A9835B6D-1EE1-C224-10A1-55CB37FAC2C1}"/>
          </ac:spMkLst>
        </pc:spChg>
        <pc:spChg chg="mod">
          <ac:chgData name="Kau, Derchang" userId="b9148588-e694-4445-9765-2c9aad6149ce" providerId="ADAL" clId="{D629E7DB-F0EF-8842-AB1B-A0E556939B1D}" dt="2023-03-23T20:17:36.364" v="4561"/>
          <ac:spMkLst>
            <pc:docMk/>
            <pc:sldMk cId="2002101815" sldId="272"/>
            <ac:spMk id="29" creationId="{6523182F-8592-FF59-B1C5-26F1935B4666}"/>
          </ac:spMkLst>
        </pc:spChg>
        <pc:spChg chg="mod">
          <ac:chgData name="Kau, Derchang" userId="b9148588-e694-4445-9765-2c9aad6149ce" providerId="ADAL" clId="{D629E7DB-F0EF-8842-AB1B-A0E556939B1D}" dt="2023-03-23T20:17:36.364" v="4561"/>
          <ac:spMkLst>
            <pc:docMk/>
            <pc:sldMk cId="2002101815" sldId="272"/>
            <ac:spMk id="30" creationId="{CE295567-296A-4978-FB4D-BF90B18D8BA0}"/>
          </ac:spMkLst>
        </pc:spChg>
        <pc:spChg chg="mod">
          <ac:chgData name="Kau, Derchang" userId="b9148588-e694-4445-9765-2c9aad6149ce" providerId="ADAL" clId="{D629E7DB-F0EF-8842-AB1B-A0E556939B1D}" dt="2023-03-23T20:17:36.364" v="4561"/>
          <ac:spMkLst>
            <pc:docMk/>
            <pc:sldMk cId="2002101815" sldId="272"/>
            <ac:spMk id="31" creationId="{891E0CD8-0E9B-3BEE-0A52-367560E4E005}"/>
          </ac:spMkLst>
        </pc:spChg>
        <pc:grpChg chg="add del mod">
          <ac:chgData name="Kau, Derchang" userId="b9148588-e694-4445-9765-2c9aad6149ce" providerId="ADAL" clId="{D629E7DB-F0EF-8842-AB1B-A0E556939B1D}" dt="2023-03-23T20:17:46.090" v="4563" actId="165"/>
          <ac:grpSpMkLst>
            <pc:docMk/>
            <pc:sldMk cId="2002101815" sldId="272"/>
            <ac:grpSpMk id="2" creationId="{F47CC01E-02C6-4FD3-E7F1-C14488F6F0F4}"/>
          </ac:grpSpMkLst>
        </pc:grpChg>
        <pc:grpChg chg="add del mod">
          <ac:chgData name="Kau, Derchang" userId="b9148588-e694-4445-9765-2c9aad6149ce" providerId="ADAL" clId="{D629E7DB-F0EF-8842-AB1B-A0E556939B1D}" dt="2023-03-23T20:22:34.924" v="4610" actId="478"/>
          <ac:grpSpMkLst>
            <pc:docMk/>
            <pc:sldMk cId="2002101815" sldId="272"/>
            <ac:grpSpMk id="24" creationId="{89FD3DE3-E6B6-CBBC-EC39-5AF7DE6829B4}"/>
          </ac:grpSpMkLst>
        </pc:grpChg>
        <pc:grpChg chg="add del mod">
          <ac:chgData name="Kau, Derchang" userId="b9148588-e694-4445-9765-2c9aad6149ce" providerId="ADAL" clId="{D629E7DB-F0EF-8842-AB1B-A0E556939B1D}" dt="2023-03-23T22:33:35.410" v="4662" actId="478"/>
          <ac:grpSpMkLst>
            <pc:docMk/>
            <pc:sldMk cId="2002101815" sldId="272"/>
            <ac:grpSpMk id="1067" creationId="{6356FF12-19BE-06E3-492B-DBFF9479EE79}"/>
          </ac:grpSpMkLst>
        </pc:grpChg>
        <pc:picChg chg="add mod">
          <ac:chgData name="Kau, Derchang" userId="b9148588-e694-4445-9765-2c9aad6149ce" providerId="ADAL" clId="{D629E7DB-F0EF-8842-AB1B-A0E556939B1D}" dt="2023-03-21T18:07:26.471" v="535" actId="1076"/>
          <ac:picMkLst>
            <pc:docMk/>
            <pc:sldMk cId="2002101815" sldId="272"/>
            <ac:picMk id="4" creationId="{711E8346-C034-F342-F8AE-9FF9FBAC0AE7}"/>
          </ac:picMkLst>
        </pc:picChg>
        <pc:picChg chg="add mod">
          <ac:chgData name="Kau, Derchang" userId="b9148588-e694-4445-9765-2c9aad6149ce" providerId="ADAL" clId="{D629E7DB-F0EF-8842-AB1B-A0E556939B1D}" dt="2023-03-22T01:57:04.666" v="578" actId="1076"/>
          <ac:picMkLst>
            <pc:docMk/>
            <pc:sldMk cId="2002101815" sldId="272"/>
            <ac:picMk id="1026" creationId="{617A8AA9-DCAF-844F-5996-47AB2B20B25D}"/>
          </ac:picMkLst>
        </pc:pic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12" creationId="{D8C73AAF-B107-6E60-48E5-DBE9904B250D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13" creationId="{F31DF977-3D0C-CA81-8F89-A5821D071CA7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14" creationId="{A5050D5D-1C57-924F-C119-9D3334C758FE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15" creationId="{9D90961A-2208-699A-BF0E-E903B5CFE01F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16" creationId="{6573FA61-C09F-2A6E-6EAC-C56E474EBD6C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17" creationId="{376B0AED-CA07-4376-5F9A-EF1AB87FB881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18" creationId="{2CD676F2-C495-1D99-B52A-8D1F5CD6AED3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19" creationId="{FCC378A7-2D17-D514-3F11-A8FA49D5F36C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20" creationId="{F5654529-356B-42DF-3B88-EBBCDD94A768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21" creationId="{7FDFE787-461E-7D42-A8DB-F40A6C3CE99D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22" creationId="{AC61F352-6602-4405-6744-CFFDC4C1B1E1}"/>
          </ac:cxnSpMkLst>
        </pc:cxnChg>
        <pc:cxnChg chg="mod topLvl">
          <ac:chgData name="Kau, Derchang" userId="b9148588-e694-4445-9765-2c9aad6149ce" providerId="ADAL" clId="{D629E7DB-F0EF-8842-AB1B-A0E556939B1D}" dt="2023-03-23T22:33:35.410" v="4662" actId="478"/>
          <ac:cxnSpMkLst>
            <pc:docMk/>
            <pc:sldMk cId="2002101815" sldId="272"/>
            <ac:cxnSpMk id="23" creationId="{B0ECA168-48BC-D082-CD93-880656675259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32" creationId="{666C233D-1FC9-E7B2-83D4-C6BC6D73BC30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33" creationId="{D7BF8D6C-58F1-A15E-6B36-EFE807173882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34" creationId="{33855E2D-5F2A-4D2F-E78F-9A070E05D8DC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35" creationId="{BD54A149-D2E2-CC87-1BF7-2A5637E641D3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36" creationId="{BCF06658-A21C-546A-B34E-F15AA50E6D98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37" creationId="{C14B58FF-4352-B443-BD9E-1D840CFE2612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38" creationId="{6343AB16-6C63-71B7-0454-16478F644C97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39" creationId="{4F8BD304-72A2-523C-3DCB-1C96D400DA79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40" creationId="{457313DB-3259-E955-AA2A-E67F5478F206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41" creationId="{0258DA95-2AC3-E9FE-B6FE-F373E7A14216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42" creationId="{4AEC03F4-47D2-00FB-FE22-2BF5188EC6ED}"/>
          </ac:cxnSpMkLst>
        </pc:cxnChg>
        <pc:cxnChg chg="mod">
          <ac:chgData name="Kau, Derchang" userId="b9148588-e694-4445-9765-2c9aad6149ce" providerId="ADAL" clId="{D629E7DB-F0EF-8842-AB1B-A0E556939B1D}" dt="2023-03-23T20:22:34.924" v="4610" actId="478"/>
          <ac:cxnSpMkLst>
            <pc:docMk/>
            <pc:sldMk cId="2002101815" sldId="272"/>
            <ac:cxnSpMk id="43" creationId="{2D1AA822-DB03-7643-C44E-AD7CAAC0E559}"/>
          </ac:cxnSpMkLst>
        </pc:cxnChg>
      </pc:sldChg>
      <pc:sldChg chg="modSp new mod ord">
        <pc:chgData name="Kau, Derchang" userId="b9148588-e694-4445-9765-2c9aad6149ce" providerId="ADAL" clId="{D629E7DB-F0EF-8842-AB1B-A0E556939B1D}" dt="2023-03-22T03:19:01.089" v="591" actId="20578"/>
        <pc:sldMkLst>
          <pc:docMk/>
          <pc:sldMk cId="327730221" sldId="273"/>
        </pc:sldMkLst>
        <pc:spChg chg="mod">
          <ac:chgData name="Kau, Derchang" userId="b9148588-e694-4445-9765-2c9aad6149ce" providerId="ADAL" clId="{D629E7DB-F0EF-8842-AB1B-A0E556939B1D}" dt="2023-03-22T03:18:58.580" v="590" actId="20577"/>
          <ac:spMkLst>
            <pc:docMk/>
            <pc:sldMk cId="327730221" sldId="273"/>
            <ac:spMk id="2" creationId="{77A8CB3A-2CF7-D007-9A42-38487E7FD6FB}"/>
          </ac:spMkLst>
        </pc:spChg>
      </pc:sldChg>
      <pc:sldChg chg="addSp delSp modSp new del mod">
        <pc:chgData name="Kau, Derchang" userId="b9148588-e694-4445-9765-2c9aad6149ce" providerId="ADAL" clId="{D629E7DB-F0EF-8842-AB1B-A0E556939B1D}" dt="2023-03-23T04:33:12.906" v="2199" actId="2696"/>
        <pc:sldMkLst>
          <pc:docMk/>
          <pc:sldMk cId="2010704434" sldId="274"/>
        </pc:sldMkLst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9" creationId="{59464652-48FB-D84E-EEAD-92803852A0E4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10" creationId="{8EE3E425-6A64-7211-1AB3-F00477451AF1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11" creationId="{16E9DB1D-66D7-9417-13C6-D677D2CD5B78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14" creationId="{14B18269-CFB2-BE76-D51C-2DD7FEB281EC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17" creationId="{16664451-E91D-799F-B0EF-118D4B94FE97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18" creationId="{CCD8E4BC-67E8-9C43-953E-32C9C9D0A026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19" creationId="{953CF386-4C13-835F-FD2E-A7781745F5DF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20" creationId="{B694E327-C100-DA02-931C-BA02BDF5FE2D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21" creationId="{67F680BC-092E-72D6-47AA-E8D3EA5A29DC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22" creationId="{CCDE7A85-5312-C680-CB03-B6A7BAFF451C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25" creationId="{E7B991A6-58AD-B2D7-B2BB-BB70B8C3DE7B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31" creationId="{54B22480-0005-A4E0-C238-8AD2FAA831BC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32" creationId="{E03B604A-3516-F4A8-9B59-12B2D32B5182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33" creationId="{1B6F1BE4-8894-B1DE-1138-417A92350166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34" creationId="{B263B20B-3973-28B5-B03A-D07371022330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36" creationId="{186D8A6B-5CC6-5EB3-A82C-3325686784C7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37" creationId="{1EAF2AC9-560D-1130-AACC-892A6B7F98CA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38" creationId="{38FADBC0-FF8F-7B5D-B811-A187CAFDF59D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39" creationId="{2964008E-C444-E153-1A4E-846CBA40D99B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46" creationId="{15E7AB03-6302-ACF6-130A-7D652BE2E66A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47" creationId="{2B936C61-4693-D2F5-6EB3-7564A2A26B3B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48" creationId="{EA94A535-D8B7-D55C-3773-837E974C418D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49" creationId="{B5635BB7-C653-8307-D066-CC6CA4A9F453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50" creationId="{DD996281-B8A5-B0DE-F168-68EFFCD67737}"/>
          </ac:spMkLst>
        </pc:spChg>
        <pc:spChg chg="mod topLvl">
          <ac:chgData name="Kau, Derchang" userId="b9148588-e694-4445-9765-2c9aad6149ce" providerId="ADAL" clId="{D629E7DB-F0EF-8842-AB1B-A0E556939B1D}" dt="2023-03-23T01:40:10.888" v="1318" actId="165"/>
          <ac:spMkLst>
            <pc:docMk/>
            <pc:sldMk cId="2010704434" sldId="274"/>
            <ac:spMk id="51" creationId="{E18413B1-2CC0-9C5E-914E-7AC871107D80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80" creationId="{3B363781-493B-9FE0-E39E-D9139E44523A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81" creationId="{E01D503A-D1EA-140E-75FD-62D2927C0594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82" creationId="{7CA1DE8D-7D30-435A-C2EE-3C08BD603870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83" creationId="{40D7F2B8-BD67-4584-0092-F746B43500EB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84" creationId="{FC43796A-3E21-7ABC-D823-4D29114CE77E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87" creationId="{5B68C2B3-06B6-29B8-81AC-9D06C08F00B3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89" creationId="{01EA7433-6537-5E2F-39B7-81B4980F0B08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90" creationId="{492E1518-1043-24ED-2AF9-0387CB7558BC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91" creationId="{831C32D6-DE18-BD3C-D1D4-2895E5B9C817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092" creationId="{5E945D6D-A773-CB52-52BC-021C9C170139}"/>
          </ac:spMkLst>
        </pc:spChg>
        <pc:spChg chg="mod">
          <ac:chgData name="Kau, Derchang" userId="b9148588-e694-4445-9765-2c9aad6149ce" providerId="ADAL" clId="{D629E7DB-F0EF-8842-AB1B-A0E556939B1D}" dt="2023-03-23T01:54:04.720" v="1417"/>
          <ac:spMkLst>
            <pc:docMk/>
            <pc:sldMk cId="2010704434" sldId="274"/>
            <ac:spMk id="2100" creationId="{D80DCAEC-DAB3-E3A4-3C3C-8CD44A6C59D9}"/>
          </ac:spMkLst>
        </pc:spChg>
        <pc:spChg chg="mod">
          <ac:chgData name="Kau, Derchang" userId="b9148588-e694-4445-9765-2c9aad6149ce" providerId="ADAL" clId="{D629E7DB-F0EF-8842-AB1B-A0E556939B1D}" dt="2023-03-23T01:54:04.720" v="1417"/>
          <ac:spMkLst>
            <pc:docMk/>
            <pc:sldMk cId="2010704434" sldId="274"/>
            <ac:spMk id="2101" creationId="{80A580B3-2DE1-258E-1F8F-E8B01AF56977}"/>
          </ac:spMkLst>
        </pc:spChg>
        <pc:spChg chg="mod">
          <ac:chgData name="Kau, Derchang" userId="b9148588-e694-4445-9765-2c9aad6149ce" providerId="ADAL" clId="{D629E7DB-F0EF-8842-AB1B-A0E556939B1D}" dt="2023-03-23T01:54:04.720" v="1417"/>
          <ac:spMkLst>
            <pc:docMk/>
            <pc:sldMk cId="2010704434" sldId="274"/>
            <ac:spMk id="2102" creationId="{27673DCC-B3C6-8D64-1DD7-0029365BB92B}"/>
          </ac:spMkLst>
        </pc:spChg>
        <pc:spChg chg="mod">
          <ac:chgData name="Kau, Derchang" userId="b9148588-e694-4445-9765-2c9aad6149ce" providerId="ADAL" clId="{D629E7DB-F0EF-8842-AB1B-A0E556939B1D}" dt="2023-03-23T01:54:04.720" v="1417"/>
          <ac:spMkLst>
            <pc:docMk/>
            <pc:sldMk cId="2010704434" sldId="274"/>
            <ac:spMk id="2103" creationId="{B98939F1-9D96-6F19-060F-8D896D180E92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104" creationId="{B1DD4683-1A9A-138E-60DB-96D79F362363}"/>
          </ac:spMkLst>
        </pc:spChg>
        <pc:spChg chg="add mod topLvl">
          <ac:chgData name="Kau, Derchang" userId="b9148588-e694-4445-9765-2c9aad6149ce" providerId="ADAL" clId="{D629E7DB-F0EF-8842-AB1B-A0E556939B1D}" dt="2023-03-23T01:55:11.156" v="1427" actId="165"/>
          <ac:spMkLst>
            <pc:docMk/>
            <pc:sldMk cId="2010704434" sldId="274"/>
            <ac:spMk id="2105" creationId="{80FFD652-774D-0ACD-192E-E7740BF8DB2D}"/>
          </ac:spMkLst>
        </pc:spChg>
        <pc:spChg chg="mod">
          <ac:chgData name="Kau, Derchang" userId="b9148588-e694-4445-9765-2c9aad6149ce" providerId="ADAL" clId="{D629E7DB-F0EF-8842-AB1B-A0E556939B1D}" dt="2023-03-23T01:54:04.720" v="1417"/>
          <ac:spMkLst>
            <pc:docMk/>
            <pc:sldMk cId="2010704434" sldId="274"/>
            <ac:spMk id="2107" creationId="{88CB9FD4-FC97-986D-9F52-67D858F6A188}"/>
          </ac:spMkLst>
        </pc:spChg>
        <pc:spChg chg="mod">
          <ac:chgData name="Kau, Derchang" userId="b9148588-e694-4445-9765-2c9aad6149ce" providerId="ADAL" clId="{D629E7DB-F0EF-8842-AB1B-A0E556939B1D}" dt="2023-03-23T01:54:04.720" v="1417"/>
          <ac:spMkLst>
            <pc:docMk/>
            <pc:sldMk cId="2010704434" sldId="274"/>
            <ac:spMk id="2108" creationId="{8BFF891A-0D1F-ABC9-DB92-69F9706F10BA}"/>
          </ac:spMkLst>
        </pc:spChg>
        <pc:spChg chg="mod">
          <ac:chgData name="Kau, Derchang" userId="b9148588-e694-4445-9765-2c9aad6149ce" providerId="ADAL" clId="{D629E7DB-F0EF-8842-AB1B-A0E556939B1D}" dt="2023-03-23T01:54:04.720" v="1417"/>
          <ac:spMkLst>
            <pc:docMk/>
            <pc:sldMk cId="2010704434" sldId="274"/>
            <ac:spMk id="2109" creationId="{CEFC0AE1-FD22-210A-1611-29280BD9E018}"/>
          </ac:spMkLst>
        </pc:spChg>
        <pc:spChg chg="mod">
          <ac:chgData name="Kau, Derchang" userId="b9148588-e694-4445-9765-2c9aad6149ce" providerId="ADAL" clId="{D629E7DB-F0EF-8842-AB1B-A0E556939B1D}" dt="2023-03-23T01:54:04.720" v="1417"/>
          <ac:spMkLst>
            <pc:docMk/>
            <pc:sldMk cId="2010704434" sldId="274"/>
            <ac:spMk id="2110" creationId="{453E6639-4DF6-8F9A-A6C0-5C789547DDC4}"/>
          </ac:spMkLst>
        </pc:spChg>
        <pc:spChg chg="add mod">
          <ac:chgData name="Kau, Derchang" userId="b9148588-e694-4445-9765-2c9aad6149ce" providerId="ADAL" clId="{D629E7DB-F0EF-8842-AB1B-A0E556939B1D}" dt="2023-03-23T04:00:21.239" v="1736"/>
          <ac:spMkLst>
            <pc:docMk/>
            <pc:sldMk cId="2010704434" sldId="274"/>
            <ac:spMk id="2113" creationId="{FDA55ADE-D700-E15F-675D-C161B35D61D0}"/>
          </ac:spMkLst>
        </pc:spChg>
        <pc:spChg chg="add mod">
          <ac:chgData name="Kau, Derchang" userId="b9148588-e694-4445-9765-2c9aad6149ce" providerId="ADAL" clId="{D629E7DB-F0EF-8842-AB1B-A0E556939B1D}" dt="2023-03-23T04:00:21.239" v="1736"/>
          <ac:spMkLst>
            <pc:docMk/>
            <pc:sldMk cId="2010704434" sldId="274"/>
            <ac:spMk id="2114" creationId="{9DC0E968-2756-A87D-8C11-3D32B23C9319}"/>
          </ac:spMkLst>
        </pc:spChg>
        <pc:spChg chg="add mod">
          <ac:chgData name="Kau, Derchang" userId="b9148588-e694-4445-9765-2c9aad6149ce" providerId="ADAL" clId="{D629E7DB-F0EF-8842-AB1B-A0E556939B1D}" dt="2023-03-23T04:00:21.239" v="1736"/>
          <ac:spMkLst>
            <pc:docMk/>
            <pc:sldMk cId="2010704434" sldId="274"/>
            <ac:spMk id="2115" creationId="{9E22D597-37E5-8D28-80FB-CD33C0B8C5EB}"/>
          </ac:spMkLst>
        </pc:spChg>
        <pc:spChg chg="add mod">
          <ac:chgData name="Kau, Derchang" userId="b9148588-e694-4445-9765-2c9aad6149ce" providerId="ADAL" clId="{D629E7DB-F0EF-8842-AB1B-A0E556939B1D}" dt="2023-03-23T04:00:21.239" v="1736"/>
          <ac:spMkLst>
            <pc:docMk/>
            <pc:sldMk cId="2010704434" sldId="274"/>
            <ac:spMk id="2116" creationId="{16FAF196-FE46-CAF9-C5E6-5F2EDF2BD6E9}"/>
          </ac:spMkLst>
        </pc:spChg>
        <pc:grpChg chg="add del mod">
          <ac:chgData name="Kau, Derchang" userId="b9148588-e694-4445-9765-2c9aad6149ce" providerId="ADAL" clId="{D629E7DB-F0EF-8842-AB1B-A0E556939B1D}" dt="2023-03-23T01:40:10.888" v="1318" actId="165"/>
          <ac:grpSpMkLst>
            <pc:docMk/>
            <pc:sldMk cId="2010704434" sldId="274"/>
            <ac:grpSpMk id="2" creationId="{B7EB1223-45C0-8486-2CAC-07DD738C7401}"/>
          </ac:grpSpMkLst>
        </pc:grpChg>
        <pc:grpChg chg="mod topLvl">
          <ac:chgData name="Kau, Derchang" userId="b9148588-e694-4445-9765-2c9aad6149ce" providerId="ADAL" clId="{D629E7DB-F0EF-8842-AB1B-A0E556939B1D}" dt="2023-03-23T01:40:10.888" v="1318" actId="165"/>
          <ac:grpSpMkLst>
            <pc:docMk/>
            <pc:sldMk cId="2010704434" sldId="274"/>
            <ac:grpSpMk id="3" creationId="{0DF9BCE6-673B-D4FC-8C2C-BC309D67F663}"/>
          </ac:grpSpMkLst>
        </pc:grpChg>
        <pc:grpChg chg="mod topLvl">
          <ac:chgData name="Kau, Derchang" userId="b9148588-e694-4445-9765-2c9aad6149ce" providerId="ADAL" clId="{D629E7DB-F0EF-8842-AB1B-A0E556939B1D}" dt="2023-03-23T01:40:10.888" v="1318" actId="165"/>
          <ac:grpSpMkLst>
            <pc:docMk/>
            <pc:sldMk cId="2010704434" sldId="274"/>
            <ac:grpSpMk id="4" creationId="{A64BF0F3-67C9-46FD-EB62-1771704E858E}"/>
          </ac:grpSpMkLst>
        </pc:grpChg>
        <pc:grpChg chg="mod topLvl">
          <ac:chgData name="Kau, Derchang" userId="b9148588-e694-4445-9765-2c9aad6149ce" providerId="ADAL" clId="{D629E7DB-F0EF-8842-AB1B-A0E556939B1D}" dt="2023-03-23T01:40:10.888" v="1318" actId="165"/>
          <ac:grpSpMkLst>
            <pc:docMk/>
            <pc:sldMk cId="2010704434" sldId="274"/>
            <ac:grpSpMk id="5" creationId="{05641BC8-2543-5EBE-80C2-F05D92A612F4}"/>
          </ac:grpSpMkLst>
        </pc:grpChg>
        <pc:grpChg chg="mod topLvl">
          <ac:chgData name="Kau, Derchang" userId="b9148588-e694-4445-9765-2c9aad6149ce" providerId="ADAL" clId="{D629E7DB-F0EF-8842-AB1B-A0E556939B1D}" dt="2023-03-23T01:40:10.888" v="1318" actId="165"/>
          <ac:grpSpMkLst>
            <pc:docMk/>
            <pc:sldMk cId="2010704434" sldId="274"/>
            <ac:grpSpMk id="6" creationId="{B8D1B61D-BD86-E738-865C-937A2CFE784B}"/>
          </ac:grpSpMkLst>
        </pc:grpChg>
        <pc:grpChg chg="mod topLvl">
          <ac:chgData name="Kau, Derchang" userId="b9148588-e694-4445-9765-2c9aad6149ce" providerId="ADAL" clId="{D629E7DB-F0EF-8842-AB1B-A0E556939B1D}" dt="2023-03-23T01:40:10.888" v="1318" actId="165"/>
          <ac:grpSpMkLst>
            <pc:docMk/>
            <pc:sldMk cId="2010704434" sldId="274"/>
            <ac:grpSpMk id="7" creationId="{E6099CA3-FD31-8DC4-18AB-489EEAD17B11}"/>
          </ac:grpSpMkLst>
        </pc:grpChg>
        <pc:grpChg chg="mod topLvl">
          <ac:chgData name="Kau, Derchang" userId="b9148588-e694-4445-9765-2c9aad6149ce" providerId="ADAL" clId="{D629E7DB-F0EF-8842-AB1B-A0E556939B1D}" dt="2023-03-23T01:40:10.888" v="1318" actId="165"/>
          <ac:grpSpMkLst>
            <pc:docMk/>
            <pc:sldMk cId="2010704434" sldId="274"/>
            <ac:grpSpMk id="8" creationId="{4D2BBD9B-66D8-E3D6-F59A-B6E4675791CD}"/>
          </ac:grpSpMkLst>
        </pc:grpChg>
        <pc:grpChg chg="mod topLvl">
          <ac:chgData name="Kau, Derchang" userId="b9148588-e694-4445-9765-2c9aad6149ce" providerId="ADAL" clId="{D629E7DB-F0EF-8842-AB1B-A0E556939B1D}" dt="2023-03-23T01:40:10.888" v="1318" actId="165"/>
          <ac:grpSpMkLst>
            <pc:docMk/>
            <pc:sldMk cId="2010704434" sldId="274"/>
            <ac:grpSpMk id="26" creationId="{BA44B120-0086-0045-DC78-686297DE6DF7}"/>
          </ac:grpSpMkLst>
        </pc:grpChg>
        <pc:grpChg chg="mod topLvl">
          <ac:chgData name="Kau, Derchang" userId="b9148588-e694-4445-9765-2c9aad6149ce" providerId="ADAL" clId="{D629E7DB-F0EF-8842-AB1B-A0E556939B1D}" dt="2023-03-23T01:40:10.888" v="1318" actId="165"/>
          <ac:grpSpMkLst>
            <pc:docMk/>
            <pc:sldMk cId="2010704434" sldId="274"/>
            <ac:grpSpMk id="35" creationId="{26F248BF-29F2-4149-C63D-6FBAE280D06D}"/>
          </ac:grpSpMkLst>
        </pc:grpChg>
        <pc:grpChg chg="add mod topLvl">
          <ac:chgData name="Kau, Derchang" userId="b9148588-e694-4445-9765-2c9aad6149ce" providerId="ADAL" clId="{D629E7DB-F0EF-8842-AB1B-A0E556939B1D}" dt="2023-03-23T01:55:11.156" v="1427" actId="165"/>
          <ac:grpSpMkLst>
            <pc:docMk/>
            <pc:sldMk cId="2010704434" sldId="274"/>
            <ac:grpSpMk id="2099" creationId="{EF65ABC2-F6FC-20DA-DD40-C35860BFAB11}"/>
          </ac:grpSpMkLst>
        </pc:grpChg>
        <pc:grpChg chg="add mod topLvl">
          <ac:chgData name="Kau, Derchang" userId="b9148588-e694-4445-9765-2c9aad6149ce" providerId="ADAL" clId="{D629E7DB-F0EF-8842-AB1B-A0E556939B1D}" dt="2023-03-23T01:55:11.156" v="1427" actId="165"/>
          <ac:grpSpMkLst>
            <pc:docMk/>
            <pc:sldMk cId="2010704434" sldId="274"/>
            <ac:grpSpMk id="2106" creationId="{0E445243-5CB7-076B-1565-1FB35D593ABE}"/>
          </ac:grpSpMkLst>
        </pc:grpChg>
        <pc:grpChg chg="add del mod">
          <ac:chgData name="Kau, Derchang" userId="b9148588-e694-4445-9765-2c9aad6149ce" providerId="ADAL" clId="{D629E7DB-F0EF-8842-AB1B-A0E556939B1D}" dt="2023-03-23T01:55:11.156" v="1427" actId="165"/>
          <ac:grpSpMkLst>
            <pc:docMk/>
            <pc:sldMk cId="2010704434" sldId="274"/>
            <ac:grpSpMk id="2111" creationId="{748CAD94-0A55-0C8F-E206-8F51F5E49E46}"/>
          </ac:grpSpMkLst>
        </pc:grpChg>
        <pc:grpChg chg="add mod">
          <ac:chgData name="Kau, Derchang" userId="b9148588-e694-4445-9765-2c9aad6149ce" providerId="ADAL" clId="{D629E7DB-F0EF-8842-AB1B-A0E556939B1D}" dt="2023-03-23T01:56:10.841" v="1429" actId="197"/>
          <ac:grpSpMkLst>
            <pc:docMk/>
            <pc:sldMk cId="2010704434" sldId="274"/>
            <ac:grpSpMk id="2112" creationId="{8D91E0F1-EB29-FF66-0D54-AF32B1441353}"/>
          </ac:grpSpMkLst>
        </pc:grpChg>
        <pc:grpChg chg="add">
          <ac:chgData name="Kau, Derchang" userId="b9148588-e694-4445-9765-2c9aad6149ce" providerId="ADAL" clId="{D629E7DB-F0EF-8842-AB1B-A0E556939B1D}" dt="2023-03-23T04:00:30.461" v="1737" actId="164"/>
          <ac:grpSpMkLst>
            <pc:docMk/>
            <pc:sldMk cId="2010704434" sldId="274"/>
            <ac:grpSpMk id="2117" creationId="{AC95B5C1-03DA-80F4-F1F6-F372C068E5F5}"/>
          </ac:grpSpMkLst>
        </pc:grpChg>
        <pc:picChg chg="add mod">
          <ac:chgData name="Kau, Derchang" userId="b9148588-e694-4445-9765-2c9aad6149ce" providerId="ADAL" clId="{D629E7DB-F0EF-8842-AB1B-A0E556939B1D}" dt="2023-03-22T03:19:30.247" v="597" actId="1076"/>
          <ac:picMkLst>
            <pc:docMk/>
            <pc:sldMk cId="2010704434" sldId="274"/>
            <ac:picMk id="2050" creationId="{2DC0B7CA-B231-8422-7FE1-CA48523D00CA}"/>
          </ac:picMkLst>
        </pc:pic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12" creationId="{D228253A-A9A8-FEAB-FB53-536BA22D4975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13" creationId="{E18717EF-AB53-E415-F860-5827C4E04816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15" creationId="{5F317786-CB58-7651-29D5-8AC555BC9192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16" creationId="{C51B7E07-64A6-6CB0-0F15-2C57B7F1FA8E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23" creationId="{1362968E-0CE8-2C92-AF7E-72F6CC6842A5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24" creationId="{1C3D3B87-AA05-6668-DDFB-D555C5ED297B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27" creationId="{5FF228B4-9FEE-54FE-6772-73DDBBAB4C70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28" creationId="{2357FB9F-170B-0636-3526-9E687A78D529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29" creationId="{25A95C69-103C-DB07-EEB6-958AB7CB60DE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30" creationId="{3A3C55DD-9720-0773-DA91-38F589AA6B12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40" creationId="{22786590-51F1-305A-BF7A-428116EC41D9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41" creationId="{CE7530B0-FE40-5340-7A6E-6E5F8B389663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42" creationId="{7C4333B0-831A-B001-212C-CFB8FD54D2ED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43" creationId="{4CDB5D85-CCC9-E118-D1F8-8B071D5FDEDD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44" creationId="{51A236C0-109A-213A-0CB2-D7A23D84605D}"/>
          </ac:cxnSpMkLst>
        </pc:cxnChg>
        <pc:cxnChg chg="mod topLvl">
          <ac:chgData name="Kau, Derchang" userId="b9148588-e694-4445-9765-2c9aad6149ce" providerId="ADAL" clId="{D629E7DB-F0EF-8842-AB1B-A0E556939B1D}" dt="2023-03-23T01:40:10.888" v="1318" actId="165"/>
          <ac:cxnSpMkLst>
            <pc:docMk/>
            <pc:sldMk cId="2010704434" sldId="274"/>
            <ac:cxnSpMk id="45" creationId="{2D8DA785-BFD0-F86E-59A5-A6EA7708AAB1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52" creationId="{C9210BCD-89F0-7449-661F-1D336C76DC70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53" creationId="{D617B84B-953B-1F4B-7014-832A754B2AE1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54" creationId="{4EB63DC4-11B3-8DDB-4E1C-485D3DA0596B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55" creationId="{D94D2BBA-352B-1F9C-B9EC-D9D5F151B048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56" creationId="{A0272814-AA1C-ADBE-3E95-094B59EF9A33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57" creationId="{A4303C90-1128-0DDE-FBEF-9292E4ED4FF2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58" creationId="{70430A38-D878-8F6D-89AA-DC056D5CC960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59" creationId="{B7C4534D-06DC-ABD2-6C45-B6211D45272B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60" creationId="{47EB53E7-2FB0-A6F0-6F05-C7E07A7A1EB2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61" creationId="{EB189B43-EF88-5583-8316-3B7F2E5AFC66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62" creationId="{08744EE6-B48E-D4F1-30A4-BE2987A5451B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63" creationId="{34C94065-6381-D4CD-1D7D-8BE04AC55E5C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48" creationId="{99E94139-87D5-901C-57D0-2441EEC2173A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49" creationId="{D024EFC1-F4A4-6C15-062A-D0B1190FAB4D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51" creationId="{51F6060F-6E41-3479-2F64-1A3809C955DE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52" creationId="{90349DB8-7A36-CBD8-A6F1-02C424988F3B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53" creationId="{FF550A78-9D3F-D9CB-35D3-C8AA81D39507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54" creationId="{588B116D-2DA7-5BA0-6B66-C89C536512B9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55" creationId="{FF8C4F8D-BA12-C376-31A4-B6006866F12D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56" creationId="{C25631E3-94F1-376B-0405-930E1F4348B6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57" creationId="{96C5161B-343D-65E8-1EF4-19E7601D366C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58" creationId="{EA9116BF-D0BE-FB26-48BB-25B6E8E59441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59" creationId="{6D482BAB-5C2B-B67C-0D9A-7715BD5DF47A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0" creationId="{42F5CCBC-A014-8D7C-2192-E0CCBE353D69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1" creationId="{C35D9286-C936-7409-DD33-9FCCA536403E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2" creationId="{BFB9B2DE-616B-00D4-03E4-330FAADFF1D5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3" creationId="{A1B8A86A-7928-1CAB-B1E8-2FE9D198F421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4" creationId="{87EE8F70-F126-482A-AC8F-5F9607385806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5" creationId="{3CCD52FE-D7A2-F52C-96AD-DA7DD6023604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6" creationId="{701A7D79-F7C4-E98C-EFB3-E9936F778F5D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7" creationId="{FD1A07C0-2BF6-AF0F-EB4F-EC0FD7E5A656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8" creationId="{C2C00EED-0DB4-65E6-A1DC-E5681F3AA022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69" creationId="{8725A3CF-D40C-C176-D5EB-739B25DB41A4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70" creationId="{B8C7C6B7-72AD-DAB3-FA6E-A656C05133A8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71" creationId="{905BD1F2-21E9-B250-2670-57B7C1E4B8C7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72" creationId="{5AB7BAC6-CF5F-7E77-017C-713C915131D4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73" creationId="{90887250-2642-A1C0-31F4-B9D107823F88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74" creationId="{95238011-6DBF-2166-6563-98C7560BD0E6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75" creationId="{2D0AA61E-998D-54F8-D7C4-841CF7C27189}"/>
          </ac:cxnSpMkLst>
        </pc:cxnChg>
        <pc:cxnChg chg="mod">
          <ac:chgData name="Kau, Derchang" userId="b9148588-e694-4445-9765-2c9aad6149ce" providerId="ADAL" clId="{D629E7DB-F0EF-8842-AB1B-A0E556939B1D}" dt="2023-03-23T01:40:01.795" v="1316"/>
          <ac:cxnSpMkLst>
            <pc:docMk/>
            <pc:sldMk cId="2010704434" sldId="274"/>
            <ac:cxnSpMk id="2076" creationId="{EE250D5E-0359-9F7B-CF8C-371CBCE14622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77" creationId="{55903880-A980-410D-716C-F79C66B8C30C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78" creationId="{2F166CA0-3497-089E-A8E3-6B2CE3BA0904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79" creationId="{06CECF10-ECD2-655E-6B2B-87B946D2C9A2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85" creationId="{6ED872DF-1133-1AA9-A193-6F5B1BB2BD6D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86" creationId="{1C144D15-2ECD-3B2E-800A-DB5F3515B32A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88" creationId="{E6BE1BD9-50B3-11DB-36E5-9FB8958027A7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93" creationId="{E0D76049-F40A-163B-238C-2F4E56723FC7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94" creationId="{5415EDD0-D3A6-3DDD-AC01-55ECFAB2EEB5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95" creationId="{C28344B4-86EC-2C95-36F9-E7C17D566CA9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96" creationId="{DE2DDA40-917C-4FA0-6B33-842C498C7FC4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97" creationId="{D6D7DA19-697B-5F33-E68D-EA557341EB29}"/>
          </ac:cxnSpMkLst>
        </pc:cxnChg>
        <pc:cxnChg chg="add mod topLvl">
          <ac:chgData name="Kau, Derchang" userId="b9148588-e694-4445-9765-2c9aad6149ce" providerId="ADAL" clId="{D629E7DB-F0EF-8842-AB1B-A0E556939B1D}" dt="2023-03-23T01:55:11.156" v="1427" actId="165"/>
          <ac:cxnSpMkLst>
            <pc:docMk/>
            <pc:sldMk cId="2010704434" sldId="274"/>
            <ac:cxnSpMk id="2098" creationId="{65159DE3-23D4-2F28-D71F-869C84618C3B}"/>
          </ac:cxnSpMkLst>
        </pc:cxnChg>
      </pc:sldChg>
      <pc:sldChg chg="addSp delSp modSp add mod ord">
        <pc:chgData name="Kau, Derchang" userId="b9148588-e694-4445-9765-2c9aad6149ce" providerId="ADAL" clId="{D629E7DB-F0EF-8842-AB1B-A0E556939B1D}" dt="2023-03-23T20:22:54.013" v="4612" actId="1076"/>
        <pc:sldMkLst>
          <pc:docMk/>
          <pc:sldMk cId="2134801130" sldId="274"/>
        </pc:sldMkLst>
        <pc:spChg chg="mod">
          <ac:chgData name="Kau, Derchang" userId="b9148588-e694-4445-9765-2c9aad6149ce" providerId="ADAL" clId="{D629E7DB-F0EF-8842-AB1B-A0E556939B1D}" dt="2023-03-23T20:21:14.357" v="4598"/>
          <ac:spMkLst>
            <pc:docMk/>
            <pc:sldMk cId="2134801130" sldId="274"/>
            <ac:spMk id="5" creationId="{A03826E5-8AA2-E06A-A474-B87A6027D3C8}"/>
          </ac:spMkLst>
        </pc:spChg>
        <pc:spChg chg="mod">
          <ac:chgData name="Kau, Derchang" userId="b9148588-e694-4445-9765-2c9aad6149ce" providerId="ADAL" clId="{D629E7DB-F0EF-8842-AB1B-A0E556939B1D}" dt="2023-03-23T20:21:14.357" v="4598"/>
          <ac:spMkLst>
            <pc:docMk/>
            <pc:sldMk cId="2134801130" sldId="274"/>
            <ac:spMk id="7" creationId="{35B70816-9A8C-DA88-1DEC-8A93642A507F}"/>
          </ac:spMkLst>
        </pc:spChg>
        <pc:spChg chg="mod">
          <ac:chgData name="Kau, Derchang" userId="b9148588-e694-4445-9765-2c9aad6149ce" providerId="ADAL" clId="{D629E7DB-F0EF-8842-AB1B-A0E556939B1D}" dt="2023-03-23T20:21:14.357" v="4598"/>
          <ac:spMkLst>
            <pc:docMk/>
            <pc:sldMk cId="2134801130" sldId="274"/>
            <ac:spMk id="9" creationId="{3B7F4BA0-9B90-CA57-E16A-5451C8C31121}"/>
          </ac:spMkLst>
        </pc:spChg>
        <pc:spChg chg="mod">
          <ac:chgData name="Kau, Derchang" userId="b9148588-e694-4445-9765-2c9aad6149ce" providerId="ADAL" clId="{D629E7DB-F0EF-8842-AB1B-A0E556939B1D}" dt="2023-03-23T20:21:14.357" v="4598"/>
          <ac:spMkLst>
            <pc:docMk/>
            <pc:sldMk cId="2134801130" sldId="274"/>
            <ac:spMk id="10" creationId="{2E37245E-E88C-3386-6C5A-D16BCD489B1D}"/>
          </ac:spMkLst>
        </pc:spChg>
        <pc:spChg chg="mod">
          <ac:chgData name="Kau, Derchang" userId="b9148588-e694-4445-9765-2c9aad6149ce" providerId="ADAL" clId="{D629E7DB-F0EF-8842-AB1B-A0E556939B1D}" dt="2023-03-23T20:21:14.357" v="4598"/>
          <ac:spMkLst>
            <pc:docMk/>
            <pc:sldMk cId="2134801130" sldId="274"/>
            <ac:spMk id="11" creationId="{7C90CE93-3A83-97CA-455A-D5C867C5D62E}"/>
          </ac:spMkLst>
        </pc:spChg>
        <pc:spChg chg="mod">
          <ac:chgData name="Kau, Derchang" userId="b9148588-e694-4445-9765-2c9aad6149ce" providerId="ADAL" clId="{D629E7DB-F0EF-8842-AB1B-A0E556939B1D}" dt="2023-03-23T20:21:14.357" v="4598"/>
          <ac:spMkLst>
            <pc:docMk/>
            <pc:sldMk cId="2134801130" sldId="274"/>
            <ac:spMk id="12" creationId="{5E580BD3-43E0-AE1B-D9CC-08B3E5717D2D}"/>
          </ac:spMkLst>
        </pc:spChg>
        <pc:spChg chg="mod">
          <ac:chgData name="Kau, Derchang" userId="b9148588-e694-4445-9765-2c9aad6149ce" providerId="ADAL" clId="{D629E7DB-F0EF-8842-AB1B-A0E556939B1D}" dt="2023-03-23T20:21:14.357" v="4598"/>
          <ac:spMkLst>
            <pc:docMk/>
            <pc:sldMk cId="2134801130" sldId="274"/>
            <ac:spMk id="13" creationId="{778E9F38-8E13-B961-DE8A-87C13E8D81FE}"/>
          </ac:spMkLst>
        </pc:spChg>
        <pc:spChg chg="mod">
          <ac:chgData name="Kau, Derchang" userId="b9148588-e694-4445-9765-2c9aad6149ce" providerId="ADAL" clId="{D629E7DB-F0EF-8842-AB1B-A0E556939B1D}" dt="2023-03-23T20:16:22.064" v="4549" actId="207"/>
          <ac:spMkLst>
            <pc:docMk/>
            <pc:sldMk cId="2134801130" sldId="274"/>
            <ac:spMk id="21" creationId="{00000000-0000-0000-0000-000000000000}"/>
          </ac:spMkLst>
        </pc:spChg>
        <pc:spChg chg="mod">
          <ac:chgData name="Kau, Derchang" userId="b9148588-e694-4445-9765-2c9aad6149ce" providerId="ADAL" clId="{D629E7DB-F0EF-8842-AB1B-A0E556939B1D}" dt="2023-03-23T20:16:25.979" v="4550" actId="207"/>
          <ac:spMkLst>
            <pc:docMk/>
            <pc:sldMk cId="2134801130" sldId="274"/>
            <ac:spMk id="26" creationId="{00000000-0000-0000-0000-000000000000}"/>
          </ac:spMkLst>
        </pc:spChg>
        <pc:spChg chg="mod">
          <ac:chgData name="Kau, Derchang" userId="b9148588-e694-4445-9765-2c9aad6149ce" providerId="ADAL" clId="{D629E7DB-F0EF-8842-AB1B-A0E556939B1D}" dt="2023-03-23T20:16:18.515" v="4548" actId="207"/>
          <ac:spMkLst>
            <pc:docMk/>
            <pc:sldMk cId="2134801130" sldId="274"/>
            <ac:spMk id="27" creationId="{00000000-0000-0000-0000-000000000000}"/>
          </ac:spMkLst>
        </pc:spChg>
        <pc:spChg chg="mod">
          <ac:chgData name="Kau, Derchang" userId="b9148588-e694-4445-9765-2c9aad6149ce" providerId="ADAL" clId="{D629E7DB-F0EF-8842-AB1B-A0E556939B1D}" dt="2023-03-23T20:16:54.752" v="4557" actId="207"/>
          <ac:spMkLst>
            <pc:docMk/>
            <pc:sldMk cId="2134801130" sldId="274"/>
            <ac:spMk id="29" creationId="{00000000-0000-0000-0000-000000000000}"/>
          </ac:spMkLst>
        </pc:spChg>
        <pc:spChg chg="mod">
          <ac:chgData name="Kau, Derchang" userId="b9148588-e694-4445-9765-2c9aad6149ce" providerId="ADAL" clId="{D629E7DB-F0EF-8842-AB1B-A0E556939B1D}" dt="2023-03-23T20:16:46.116" v="4555" actId="207"/>
          <ac:spMkLst>
            <pc:docMk/>
            <pc:sldMk cId="2134801130" sldId="274"/>
            <ac:spMk id="30" creationId="{00000000-0000-0000-0000-000000000000}"/>
          </ac:spMkLst>
        </pc:spChg>
        <pc:spChg chg="mod">
          <ac:chgData name="Kau, Derchang" userId="b9148588-e694-4445-9765-2c9aad6149ce" providerId="ADAL" clId="{D629E7DB-F0EF-8842-AB1B-A0E556939B1D}" dt="2023-03-23T20:16:59.148" v="4558" actId="207"/>
          <ac:spMkLst>
            <pc:docMk/>
            <pc:sldMk cId="2134801130" sldId="274"/>
            <ac:spMk id="31" creationId="{00000000-0000-0000-0000-000000000000}"/>
          </ac:spMkLst>
        </pc:spChg>
        <pc:spChg chg="mod">
          <ac:chgData name="Kau, Derchang" userId="b9148588-e694-4445-9765-2c9aad6149ce" providerId="ADAL" clId="{D629E7DB-F0EF-8842-AB1B-A0E556939B1D}" dt="2023-03-23T20:16:50.779" v="4556" actId="207"/>
          <ac:spMkLst>
            <pc:docMk/>
            <pc:sldMk cId="2134801130" sldId="274"/>
            <ac:spMk id="34" creationId="{00000000-0000-0000-0000-000000000000}"/>
          </ac:spMkLst>
        </pc:spChg>
        <pc:spChg chg="add mod">
          <ac:chgData name="Kau, Derchang" userId="b9148588-e694-4445-9765-2c9aad6149ce" providerId="ADAL" clId="{D629E7DB-F0EF-8842-AB1B-A0E556939B1D}" dt="2023-03-23T20:22:54.013" v="4612" actId="1076"/>
          <ac:spMkLst>
            <pc:docMk/>
            <pc:sldMk cId="2134801130" sldId="274"/>
            <ac:spMk id="64" creationId="{56FAC036-1DDD-84A7-3B56-993A102793AC}"/>
          </ac:spMkLst>
        </pc:spChg>
        <pc:spChg chg="add mod">
          <ac:chgData name="Kau, Derchang" userId="b9148588-e694-4445-9765-2c9aad6149ce" providerId="ADAL" clId="{D629E7DB-F0EF-8842-AB1B-A0E556939B1D}" dt="2023-03-23T20:22:54.013" v="4612" actId="1076"/>
          <ac:spMkLst>
            <pc:docMk/>
            <pc:sldMk cId="2134801130" sldId="274"/>
            <ac:spMk id="65" creationId="{0C326EA9-3223-5677-D2BE-798612FDC5D9}"/>
          </ac:spMkLst>
        </pc:spChg>
        <pc:grpChg chg="add mod">
          <ac:chgData name="Kau, Derchang" userId="b9148588-e694-4445-9765-2c9aad6149ce" providerId="ADAL" clId="{D629E7DB-F0EF-8842-AB1B-A0E556939B1D}" dt="2023-03-23T20:22:54.013" v="4612" actId="1076"/>
          <ac:grpSpMkLst>
            <pc:docMk/>
            <pc:sldMk cId="2134801130" sldId="274"/>
            <ac:grpSpMk id="4" creationId="{85ABC56E-39DB-E9A4-0208-BC80BAA0D63B}"/>
          </ac:grpSpMkLst>
        </pc:grpChg>
        <pc:grpChg chg="del mod">
          <ac:chgData name="Kau, Derchang" userId="b9148588-e694-4445-9765-2c9aad6149ce" providerId="ADAL" clId="{D629E7DB-F0EF-8842-AB1B-A0E556939B1D}" dt="2023-03-23T20:21:30.159" v="4600" actId="478"/>
          <ac:grpSpMkLst>
            <pc:docMk/>
            <pc:sldMk cId="2134801130" sldId="274"/>
            <ac:grpSpMk id="142" creationId="{65019AEA-07DA-8E49-BF7C-969F6632037A}"/>
          </ac:grpSpMkLst>
        </pc:grp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6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8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14" creationId="{E59B1D57-146E-1746-D5A4-BC24FF2034F9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15" creationId="{9997A5F3-D43F-F150-6281-E6C7F5DD1C81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16" creationId="{749D7BBD-CE28-0CD2-2EE3-27E304777F87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17" creationId="{DB692C9D-499F-A80D-8CAF-F5D2880E78F2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18" creationId="{98DB3F81-3DAD-FA08-9E67-0CBFB1C2980D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23" creationId="{8C2AA480-DAAD-8B0F-661A-1A53823BEBAD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24" creationId="{34989DCC-487A-EB29-630F-82C031977887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25" creationId="{D3EE6E09-F6F4-8AC9-2B97-7658B1B9879C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28" creationId="{F57CBBEA-AC6D-21F8-69D8-7442CF3131DF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32" creationId="{833DEFC2-0661-058C-B242-176BC41F91AA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33" creationId="{05916B76-15B9-06D1-B6B9-F883218282B5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35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36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38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41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44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47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50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53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56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30.159" v="4600" actId="478"/>
          <ac:cxnSpMkLst>
            <pc:docMk/>
            <pc:sldMk cId="2134801130" sldId="274"/>
            <ac:cxnSpMk id="59" creationId="{00000000-0000-0000-0000-000000000000}"/>
          </ac:cxnSpMkLst>
        </pc:cxnChg>
        <pc:cxnChg chg="mod">
          <ac:chgData name="Kau, Derchang" userId="b9148588-e694-4445-9765-2c9aad6149ce" providerId="ADAL" clId="{D629E7DB-F0EF-8842-AB1B-A0E556939B1D}" dt="2023-03-23T20:21:14.357" v="4598"/>
          <ac:cxnSpMkLst>
            <pc:docMk/>
            <pc:sldMk cId="2134801130" sldId="274"/>
            <ac:cxnSpMk id="63" creationId="{F8056D4D-F1CD-B420-2C4C-78DCEC48EAEC}"/>
          </ac:cxnSpMkLst>
        </pc:cxnChg>
      </pc:sldChg>
      <pc:sldChg chg="addSp delSp modSp new mod modClrScheme chgLayout">
        <pc:chgData name="Kau, Derchang" userId="b9148588-e694-4445-9765-2c9aad6149ce" providerId="ADAL" clId="{D629E7DB-F0EF-8842-AB1B-A0E556939B1D}" dt="2023-03-23T17:09:06.090" v="3727" actId="1076"/>
        <pc:sldMkLst>
          <pc:docMk/>
          <pc:sldMk cId="3081892889" sldId="275"/>
        </pc:sldMkLst>
        <pc:spChg chg="add mod">
          <ac:chgData name="Kau, Derchang" userId="b9148588-e694-4445-9765-2c9aad6149ce" providerId="ADAL" clId="{D629E7DB-F0EF-8842-AB1B-A0E556939B1D}" dt="2023-03-23T17:09:06.090" v="3727" actId="1076"/>
          <ac:spMkLst>
            <pc:docMk/>
            <pc:sldMk cId="3081892889" sldId="275"/>
            <ac:spMk id="3" creationId="{48DCD477-9025-E2B0-094C-ADA0FD8D3E89}"/>
          </ac:spMkLst>
        </pc:spChg>
        <pc:spChg chg="add del mod">
          <ac:chgData name="Kau, Derchang" userId="b9148588-e694-4445-9765-2c9aad6149ce" providerId="ADAL" clId="{D629E7DB-F0EF-8842-AB1B-A0E556939B1D}" dt="2023-03-23T00:41:05.399" v="697"/>
          <ac:spMkLst>
            <pc:docMk/>
            <pc:sldMk cId="3081892889" sldId="275"/>
            <ac:spMk id="4" creationId="{FF5E7910-2F41-E40E-98D3-134665EB1C99}"/>
          </ac:spMkLst>
        </pc:spChg>
        <pc:spChg chg="add mod ord">
          <ac:chgData name="Kau, Derchang" userId="b9148588-e694-4445-9765-2c9aad6149ce" providerId="ADAL" clId="{D629E7DB-F0EF-8842-AB1B-A0E556939B1D}" dt="2023-03-23T00:40:55.590" v="695" actId="20577"/>
          <ac:spMkLst>
            <pc:docMk/>
            <pc:sldMk cId="3081892889" sldId="275"/>
            <ac:spMk id="5" creationId="{575D2E74-E641-F126-9E5E-B849F42C2BA1}"/>
          </ac:spMkLst>
        </pc:spChg>
        <pc:picChg chg="add mod">
          <ac:chgData name="Kau, Derchang" userId="b9148588-e694-4445-9765-2c9aad6149ce" providerId="ADAL" clId="{D629E7DB-F0EF-8842-AB1B-A0E556939B1D}" dt="2023-03-23T00:37:41.873" v="599"/>
          <ac:picMkLst>
            <pc:docMk/>
            <pc:sldMk cId="3081892889" sldId="275"/>
            <ac:picMk id="2" creationId="{3B064C62-3831-62B1-25E5-7AB618372225}"/>
          </ac:picMkLst>
        </pc:picChg>
      </pc:sldChg>
      <pc:sldChg chg="addSp delSp modSp new del mod ord">
        <pc:chgData name="Kau, Derchang" userId="b9148588-e694-4445-9765-2c9aad6149ce" providerId="ADAL" clId="{D629E7DB-F0EF-8842-AB1B-A0E556939B1D}" dt="2023-03-23T04:30:20.567" v="2187" actId="2696"/>
        <pc:sldMkLst>
          <pc:docMk/>
          <pc:sldMk cId="1960792049" sldId="276"/>
        </pc:sldMkLst>
        <pc:spChg chg="mod">
          <ac:chgData name="Kau, Derchang" userId="b9148588-e694-4445-9765-2c9aad6149ce" providerId="ADAL" clId="{D629E7DB-F0EF-8842-AB1B-A0E556939B1D}" dt="2023-03-23T02:05:40.242" v="1541" actId="20577"/>
          <ac:spMkLst>
            <pc:docMk/>
            <pc:sldMk cId="1960792049" sldId="276"/>
            <ac:spMk id="2" creationId="{5AA1AFF6-3131-739C-8479-D2B036862072}"/>
          </ac:spMkLst>
        </pc:spChg>
        <pc:spChg chg="add mod">
          <ac:chgData name="Kau, Derchang" userId="b9148588-e694-4445-9765-2c9aad6149ce" providerId="ADAL" clId="{D629E7DB-F0EF-8842-AB1B-A0E556939B1D}" dt="2023-03-23T01:17:33.768" v="1177" actId="207"/>
          <ac:spMkLst>
            <pc:docMk/>
            <pc:sldMk cId="1960792049" sldId="276"/>
            <ac:spMk id="4" creationId="{E1FB9905-611A-00FE-E2A2-49575AC1F6D3}"/>
          </ac:spMkLst>
        </pc:spChg>
        <pc:spChg chg="add mod topLvl">
          <ac:chgData name="Kau, Derchang" userId="b9148588-e694-4445-9765-2c9aad6149ce" providerId="ADAL" clId="{D629E7DB-F0EF-8842-AB1B-A0E556939B1D}" dt="2023-03-23T04:11:45.638" v="1866" actId="404"/>
          <ac:spMkLst>
            <pc:docMk/>
            <pc:sldMk cId="1960792049" sldId="276"/>
            <ac:spMk id="5" creationId="{2AD1093C-2BAC-F239-93E4-35A4A0652001}"/>
          </ac:spMkLst>
        </pc:spChg>
        <pc:spChg chg="add mod">
          <ac:chgData name="Kau, Derchang" userId="b9148588-e694-4445-9765-2c9aad6149ce" providerId="ADAL" clId="{D629E7DB-F0EF-8842-AB1B-A0E556939B1D}" dt="2023-03-23T04:17:31.912" v="1929" actId="20577"/>
          <ac:spMkLst>
            <pc:docMk/>
            <pc:sldMk cId="1960792049" sldId="276"/>
            <ac:spMk id="6" creationId="{CFFCE5EA-286B-4599-EBB0-05FA05DACAF7}"/>
          </ac:spMkLst>
        </pc:spChg>
        <pc:spChg chg="add del mod">
          <ac:chgData name="Kau, Derchang" userId="b9148588-e694-4445-9765-2c9aad6149ce" providerId="ADAL" clId="{D629E7DB-F0EF-8842-AB1B-A0E556939B1D}" dt="2023-03-23T00:53:28.456" v="895" actId="767"/>
          <ac:spMkLst>
            <pc:docMk/>
            <pc:sldMk cId="1960792049" sldId="276"/>
            <ac:spMk id="7" creationId="{70B85382-CB23-2C4F-6A8A-25B7EA0DD78B}"/>
          </ac:spMkLst>
        </pc:spChg>
        <pc:spChg chg="add del mod topLvl">
          <ac:chgData name="Kau, Derchang" userId="b9148588-e694-4445-9765-2c9aad6149ce" providerId="ADAL" clId="{D629E7DB-F0EF-8842-AB1B-A0E556939B1D}" dt="2023-03-23T04:11:13.213" v="1850" actId="478"/>
          <ac:spMkLst>
            <pc:docMk/>
            <pc:sldMk cId="1960792049" sldId="276"/>
            <ac:spMk id="9" creationId="{C0B40B16-39D8-CA6E-112D-383DEB6A960C}"/>
          </ac:spMkLst>
        </pc:spChg>
        <pc:spChg chg="add del mod">
          <ac:chgData name="Kau, Derchang" userId="b9148588-e694-4445-9765-2c9aad6149ce" providerId="ADAL" clId="{D629E7DB-F0EF-8842-AB1B-A0E556939B1D}" dt="2023-03-23T01:57:02.002" v="1434" actId="478"/>
          <ac:spMkLst>
            <pc:docMk/>
            <pc:sldMk cId="1960792049" sldId="276"/>
            <ac:spMk id="10" creationId="{BC836553-7D5C-71B7-43B3-E9EF703DB4AF}"/>
          </ac:spMkLst>
        </pc:spChg>
        <pc:spChg chg="add mod topLvl">
          <ac:chgData name="Kau, Derchang" userId="b9148588-e694-4445-9765-2c9aad6149ce" providerId="ADAL" clId="{D629E7DB-F0EF-8842-AB1B-A0E556939B1D}" dt="2023-03-23T04:10:43.767" v="1845" actId="404"/>
          <ac:spMkLst>
            <pc:docMk/>
            <pc:sldMk cId="1960792049" sldId="276"/>
            <ac:spMk id="11" creationId="{69998B58-BC8B-07C3-2BC2-871F463948EB}"/>
          </ac:spMkLst>
        </pc:spChg>
        <pc:spChg chg="add del mod">
          <ac:chgData name="Kau, Derchang" userId="b9148588-e694-4445-9765-2c9aad6149ce" providerId="ADAL" clId="{D629E7DB-F0EF-8842-AB1B-A0E556939B1D}" dt="2023-03-23T00:57:24.622" v="975"/>
          <ac:spMkLst>
            <pc:docMk/>
            <pc:sldMk cId="1960792049" sldId="276"/>
            <ac:spMk id="16" creationId="{604F22C0-C7EF-D235-6D9E-3F72FF9A7594}"/>
          </ac:spMkLst>
        </pc:spChg>
        <pc:spChg chg="add del mod topLvl">
          <ac:chgData name="Kau, Derchang" userId="b9148588-e694-4445-9765-2c9aad6149ce" providerId="ADAL" clId="{D629E7DB-F0EF-8842-AB1B-A0E556939B1D}" dt="2023-03-23T04:11:23.515" v="1854" actId="478"/>
          <ac:spMkLst>
            <pc:docMk/>
            <pc:sldMk cId="1960792049" sldId="276"/>
            <ac:spMk id="17" creationId="{ECCA9178-B4B6-0DAF-4278-93DFB8A89EDF}"/>
          </ac:spMkLst>
        </pc:spChg>
        <pc:spChg chg="add mod topLvl">
          <ac:chgData name="Kau, Derchang" userId="b9148588-e694-4445-9765-2c9aad6149ce" providerId="ADAL" clId="{D629E7DB-F0EF-8842-AB1B-A0E556939B1D}" dt="2023-03-23T04:11:06.203" v="1849" actId="20577"/>
          <ac:spMkLst>
            <pc:docMk/>
            <pc:sldMk cId="1960792049" sldId="276"/>
            <ac:spMk id="21" creationId="{EEED7685-A16C-CB1F-181D-B7B6D5062B0B}"/>
          </ac:spMkLst>
        </pc:spChg>
        <pc:spChg chg="add del mod topLvl">
          <ac:chgData name="Kau, Derchang" userId="b9148588-e694-4445-9765-2c9aad6149ce" providerId="ADAL" clId="{D629E7DB-F0EF-8842-AB1B-A0E556939B1D}" dt="2023-03-23T04:11:25.009" v="1855" actId="478"/>
          <ac:spMkLst>
            <pc:docMk/>
            <pc:sldMk cId="1960792049" sldId="276"/>
            <ac:spMk id="22" creationId="{1075EB97-9854-20A5-A699-7A0AD0FD1526}"/>
          </ac:spMkLst>
        </pc:spChg>
        <pc:spChg chg="add del mod">
          <ac:chgData name="Kau, Derchang" userId="b9148588-e694-4445-9765-2c9aad6149ce" providerId="ADAL" clId="{D629E7DB-F0EF-8842-AB1B-A0E556939B1D}" dt="2023-03-23T04:02:37.040" v="1754" actId="478"/>
          <ac:spMkLst>
            <pc:docMk/>
            <pc:sldMk cId="1960792049" sldId="276"/>
            <ac:spMk id="23" creationId="{4A3E414E-E4DC-D860-4975-09D310E731E2}"/>
          </ac:spMkLst>
        </pc:spChg>
        <pc:spChg chg="add del mod">
          <ac:chgData name="Kau, Derchang" userId="b9148588-e694-4445-9765-2c9aad6149ce" providerId="ADAL" clId="{D629E7DB-F0EF-8842-AB1B-A0E556939B1D}" dt="2023-03-23T04:02:16.580" v="1752" actId="478"/>
          <ac:spMkLst>
            <pc:docMk/>
            <pc:sldMk cId="1960792049" sldId="276"/>
            <ac:spMk id="24" creationId="{0FB74236-31E3-2CDE-0CE3-C32F29CBCDA2}"/>
          </ac:spMkLst>
        </pc:spChg>
        <pc:spChg chg="add del mod">
          <ac:chgData name="Kau, Derchang" userId="b9148588-e694-4445-9765-2c9aad6149ce" providerId="ADAL" clId="{D629E7DB-F0EF-8842-AB1B-A0E556939B1D}" dt="2023-03-23T04:02:13.596" v="1751" actId="478"/>
          <ac:spMkLst>
            <pc:docMk/>
            <pc:sldMk cId="1960792049" sldId="276"/>
            <ac:spMk id="25" creationId="{35363EF9-BD8B-9594-023D-1A74FCDA909A}"/>
          </ac:spMkLst>
        </pc:spChg>
        <pc:spChg chg="add del mod">
          <ac:chgData name="Kau, Derchang" userId="b9148588-e694-4445-9765-2c9aad6149ce" providerId="ADAL" clId="{D629E7DB-F0EF-8842-AB1B-A0E556939B1D}" dt="2023-03-23T04:02:10.188" v="1750" actId="478"/>
          <ac:spMkLst>
            <pc:docMk/>
            <pc:sldMk cId="1960792049" sldId="276"/>
            <ac:spMk id="26" creationId="{3C808D8A-7071-D2E1-B365-D51C8D62ED05}"/>
          </ac:spMkLst>
        </pc:spChg>
        <pc:spChg chg="add mod topLvl">
          <ac:chgData name="Kau, Derchang" userId="b9148588-e694-4445-9765-2c9aad6149ce" providerId="ADAL" clId="{D629E7DB-F0EF-8842-AB1B-A0E556939B1D}" dt="2023-03-23T04:09:54.254" v="1829" actId="1076"/>
          <ac:spMkLst>
            <pc:docMk/>
            <pc:sldMk cId="1960792049" sldId="276"/>
            <ac:spMk id="31" creationId="{1E04FB39-28E9-8134-F913-C9B16035C695}"/>
          </ac:spMkLst>
        </pc:spChg>
        <pc:spChg chg="add mod topLvl">
          <ac:chgData name="Kau, Derchang" userId="b9148588-e694-4445-9765-2c9aad6149ce" providerId="ADAL" clId="{D629E7DB-F0EF-8842-AB1B-A0E556939B1D}" dt="2023-03-23T04:09:07.999" v="1818" actId="1076"/>
          <ac:spMkLst>
            <pc:docMk/>
            <pc:sldMk cId="1960792049" sldId="276"/>
            <ac:spMk id="46" creationId="{C8AAF400-F405-C835-3742-D691D03A3C1C}"/>
          </ac:spMkLst>
        </pc:spChg>
        <pc:spChg chg="add mod topLvl">
          <ac:chgData name="Kau, Derchang" userId="b9148588-e694-4445-9765-2c9aad6149ce" providerId="ADAL" clId="{D629E7DB-F0EF-8842-AB1B-A0E556939B1D}" dt="2023-03-23T04:09:07.999" v="1818" actId="1076"/>
          <ac:spMkLst>
            <pc:docMk/>
            <pc:sldMk cId="1960792049" sldId="276"/>
            <ac:spMk id="47" creationId="{1083D374-C8D3-1535-E121-009D23C515F5}"/>
          </ac:spMkLst>
        </pc:spChg>
        <pc:spChg chg="add mod topLvl">
          <ac:chgData name="Kau, Derchang" userId="b9148588-e694-4445-9765-2c9aad6149ce" providerId="ADAL" clId="{D629E7DB-F0EF-8842-AB1B-A0E556939B1D}" dt="2023-03-23T04:09:07.999" v="1818" actId="1076"/>
          <ac:spMkLst>
            <pc:docMk/>
            <pc:sldMk cId="1960792049" sldId="276"/>
            <ac:spMk id="48" creationId="{C92264BB-586B-C1A3-51C1-D1BE2F9C8FDE}"/>
          </ac:spMkLst>
        </pc:spChg>
        <pc:spChg chg="add mod topLvl">
          <ac:chgData name="Kau, Derchang" userId="b9148588-e694-4445-9765-2c9aad6149ce" providerId="ADAL" clId="{D629E7DB-F0EF-8842-AB1B-A0E556939B1D}" dt="2023-03-23T04:09:11.576" v="1819" actId="1076"/>
          <ac:spMkLst>
            <pc:docMk/>
            <pc:sldMk cId="1960792049" sldId="276"/>
            <ac:spMk id="49" creationId="{02D2F55B-5A3F-FBC5-7987-AAE34046B3FE}"/>
          </ac:spMkLst>
        </pc:spChg>
        <pc:spChg chg="add del mod topLvl">
          <ac:chgData name="Kau, Derchang" userId="b9148588-e694-4445-9765-2c9aad6149ce" providerId="ADAL" clId="{D629E7DB-F0EF-8842-AB1B-A0E556939B1D}" dt="2023-03-23T04:14:33.527" v="1870" actId="478"/>
          <ac:spMkLst>
            <pc:docMk/>
            <pc:sldMk cId="1960792049" sldId="276"/>
            <ac:spMk id="75" creationId="{29DBC685-EBD6-C85F-E771-C7358656367D}"/>
          </ac:spMkLst>
        </pc:spChg>
        <pc:spChg chg="add del mod topLvl">
          <ac:chgData name="Kau, Derchang" userId="b9148588-e694-4445-9765-2c9aad6149ce" providerId="ADAL" clId="{D629E7DB-F0EF-8842-AB1B-A0E556939B1D}" dt="2023-03-23T04:14:33.527" v="1870" actId="478"/>
          <ac:spMkLst>
            <pc:docMk/>
            <pc:sldMk cId="1960792049" sldId="276"/>
            <ac:spMk id="76" creationId="{82B35C69-1B90-D894-77F9-6E899396D888}"/>
          </ac:spMkLst>
        </pc:spChg>
        <pc:spChg chg="add del mod topLvl">
          <ac:chgData name="Kau, Derchang" userId="b9148588-e694-4445-9765-2c9aad6149ce" providerId="ADAL" clId="{D629E7DB-F0EF-8842-AB1B-A0E556939B1D}" dt="2023-03-23T04:14:33.527" v="1870" actId="478"/>
          <ac:spMkLst>
            <pc:docMk/>
            <pc:sldMk cId="1960792049" sldId="276"/>
            <ac:spMk id="77" creationId="{3CE5E980-5B9F-7752-6F9E-7C800850F568}"/>
          </ac:spMkLst>
        </pc:spChg>
        <pc:spChg chg="add del mod topLvl">
          <ac:chgData name="Kau, Derchang" userId="b9148588-e694-4445-9765-2c9aad6149ce" providerId="ADAL" clId="{D629E7DB-F0EF-8842-AB1B-A0E556939B1D}" dt="2023-03-23T04:14:33.527" v="1870" actId="478"/>
          <ac:spMkLst>
            <pc:docMk/>
            <pc:sldMk cId="1960792049" sldId="276"/>
            <ac:spMk id="78" creationId="{AE407834-37D1-89F1-48E9-5946746E8686}"/>
          </ac:spMkLst>
        </pc:spChg>
        <pc:spChg chg="add del mod topLvl">
          <ac:chgData name="Kau, Derchang" userId="b9148588-e694-4445-9765-2c9aad6149ce" providerId="ADAL" clId="{D629E7DB-F0EF-8842-AB1B-A0E556939B1D}" dt="2023-03-23T04:14:33.527" v="1870" actId="478"/>
          <ac:spMkLst>
            <pc:docMk/>
            <pc:sldMk cId="1960792049" sldId="276"/>
            <ac:spMk id="85" creationId="{ECC13849-3492-F090-B12B-0B26CC904118}"/>
          </ac:spMkLst>
        </pc:spChg>
        <pc:spChg chg="add del mod topLvl">
          <ac:chgData name="Kau, Derchang" userId="b9148588-e694-4445-9765-2c9aad6149ce" providerId="ADAL" clId="{D629E7DB-F0EF-8842-AB1B-A0E556939B1D}" dt="2023-03-23T04:14:33.527" v="1870" actId="478"/>
          <ac:spMkLst>
            <pc:docMk/>
            <pc:sldMk cId="1960792049" sldId="276"/>
            <ac:spMk id="86" creationId="{FBB7F65E-CDBE-534F-A6FE-638B2E4B89AF}"/>
          </ac:spMkLst>
        </pc:spChg>
        <pc:spChg chg="add del mod topLvl">
          <ac:chgData name="Kau, Derchang" userId="b9148588-e694-4445-9765-2c9aad6149ce" providerId="ADAL" clId="{D629E7DB-F0EF-8842-AB1B-A0E556939B1D}" dt="2023-03-23T04:14:33.527" v="1870" actId="478"/>
          <ac:spMkLst>
            <pc:docMk/>
            <pc:sldMk cId="1960792049" sldId="276"/>
            <ac:spMk id="87" creationId="{2542F773-A986-F0CD-1936-95521DB55F88}"/>
          </ac:spMkLst>
        </pc:spChg>
        <pc:spChg chg="add del mod topLvl">
          <ac:chgData name="Kau, Derchang" userId="b9148588-e694-4445-9765-2c9aad6149ce" providerId="ADAL" clId="{D629E7DB-F0EF-8842-AB1B-A0E556939B1D}" dt="2023-03-23T04:14:33.527" v="1870" actId="478"/>
          <ac:spMkLst>
            <pc:docMk/>
            <pc:sldMk cId="1960792049" sldId="276"/>
            <ac:spMk id="88" creationId="{58EC2701-1A29-3D0C-8788-0B6CC82FC2B9}"/>
          </ac:spMkLst>
        </pc:spChg>
        <pc:spChg chg="add del mod topLvl">
          <ac:chgData name="Kau, Derchang" userId="b9148588-e694-4445-9765-2c9aad6149ce" providerId="ADAL" clId="{D629E7DB-F0EF-8842-AB1B-A0E556939B1D}" dt="2023-03-23T04:14:33.527" v="1870" actId="478"/>
          <ac:spMkLst>
            <pc:docMk/>
            <pc:sldMk cId="1960792049" sldId="276"/>
            <ac:spMk id="89" creationId="{16D8070D-0DCD-DDB7-6E55-1F11570148BA}"/>
          </ac:spMkLst>
        </pc:spChg>
        <pc:spChg chg="add del mod topLvl">
          <ac:chgData name="Kau, Derchang" userId="b9148588-e694-4445-9765-2c9aad6149ce" providerId="ADAL" clId="{D629E7DB-F0EF-8842-AB1B-A0E556939B1D}" dt="2023-03-23T04:14:28.429" v="1869" actId="478"/>
          <ac:spMkLst>
            <pc:docMk/>
            <pc:sldMk cId="1960792049" sldId="276"/>
            <ac:spMk id="114" creationId="{A9139C7A-7D95-F2EC-D36D-42CB80067E12}"/>
          </ac:spMkLst>
        </pc:spChg>
        <pc:spChg chg="add mod topLvl">
          <ac:chgData name="Kau, Derchang" userId="b9148588-e694-4445-9765-2c9aad6149ce" providerId="ADAL" clId="{D629E7DB-F0EF-8842-AB1B-A0E556939B1D}" dt="2023-03-23T04:17:22.168" v="1911" actId="20577"/>
          <ac:spMkLst>
            <pc:docMk/>
            <pc:sldMk cId="1960792049" sldId="276"/>
            <ac:spMk id="116" creationId="{D2A2959A-2367-BE4D-3B90-1AA885422CF0}"/>
          </ac:spMkLst>
        </pc:spChg>
        <pc:spChg chg="add del mod">
          <ac:chgData name="Kau, Derchang" userId="b9148588-e694-4445-9765-2c9aad6149ce" providerId="ADAL" clId="{D629E7DB-F0EF-8842-AB1B-A0E556939B1D}" dt="2023-03-23T02:03:20.261" v="1478" actId="478"/>
          <ac:spMkLst>
            <pc:docMk/>
            <pc:sldMk cId="1960792049" sldId="276"/>
            <ac:spMk id="117" creationId="{EB19FD4C-A79E-1D95-91E2-404E49DD378F}"/>
          </ac:spMkLst>
        </pc:spChg>
        <pc:spChg chg="add mod">
          <ac:chgData name="Kau, Derchang" userId="b9148588-e694-4445-9765-2c9aad6149ce" providerId="ADAL" clId="{D629E7DB-F0EF-8842-AB1B-A0E556939B1D}" dt="2023-03-23T01:22:32.610" v="1221" actId="1076"/>
          <ac:spMkLst>
            <pc:docMk/>
            <pc:sldMk cId="1960792049" sldId="276"/>
            <ac:spMk id="118" creationId="{8E301901-90FE-AA91-B5BA-D75218970E11}"/>
          </ac:spMkLst>
        </pc:spChg>
        <pc:spChg chg="add mod">
          <ac:chgData name="Kau, Derchang" userId="b9148588-e694-4445-9765-2c9aad6149ce" providerId="ADAL" clId="{D629E7DB-F0EF-8842-AB1B-A0E556939B1D}" dt="2023-03-23T01:22:40.248" v="1223" actId="1076"/>
          <ac:spMkLst>
            <pc:docMk/>
            <pc:sldMk cId="1960792049" sldId="276"/>
            <ac:spMk id="119" creationId="{EAB8F6BB-78CC-188C-EAF2-4C05580C87AA}"/>
          </ac:spMkLst>
        </pc:spChg>
        <pc:spChg chg="add mod">
          <ac:chgData name="Kau, Derchang" userId="b9148588-e694-4445-9765-2c9aad6149ce" providerId="ADAL" clId="{D629E7DB-F0EF-8842-AB1B-A0E556939B1D}" dt="2023-03-23T01:22:48.618" v="1225" actId="1076"/>
          <ac:spMkLst>
            <pc:docMk/>
            <pc:sldMk cId="1960792049" sldId="276"/>
            <ac:spMk id="120" creationId="{450EB8DF-CB0D-01CF-D8FC-FD0DFC7BA587}"/>
          </ac:spMkLst>
        </pc:spChg>
        <pc:spChg chg="add mod">
          <ac:chgData name="Kau, Derchang" userId="b9148588-e694-4445-9765-2c9aad6149ce" providerId="ADAL" clId="{D629E7DB-F0EF-8842-AB1B-A0E556939B1D}" dt="2023-03-23T01:22:54.363" v="1227" actId="1076"/>
          <ac:spMkLst>
            <pc:docMk/>
            <pc:sldMk cId="1960792049" sldId="276"/>
            <ac:spMk id="121" creationId="{F96A1851-3476-CA0B-BEC9-60BBF78B727B}"/>
          </ac:spMkLst>
        </pc:spChg>
        <pc:spChg chg="add mod">
          <ac:chgData name="Kau, Derchang" userId="b9148588-e694-4445-9765-2c9aad6149ce" providerId="ADAL" clId="{D629E7DB-F0EF-8842-AB1B-A0E556939B1D}" dt="2023-03-23T01:23:28.098" v="1236" actId="20577"/>
          <ac:spMkLst>
            <pc:docMk/>
            <pc:sldMk cId="1960792049" sldId="276"/>
            <ac:spMk id="122" creationId="{09208E68-6E6C-10DA-BC35-854C3AF486CF}"/>
          </ac:spMkLst>
        </pc:spChg>
        <pc:spChg chg="add del mod">
          <ac:chgData name="Kau, Derchang" userId="b9148588-e694-4445-9765-2c9aad6149ce" providerId="ADAL" clId="{D629E7DB-F0EF-8842-AB1B-A0E556939B1D}" dt="2023-03-23T01:24:50.402" v="1251"/>
          <ac:spMkLst>
            <pc:docMk/>
            <pc:sldMk cId="1960792049" sldId="276"/>
            <ac:spMk id="123" creationId="{D1C2ABD6-5CD5-DB4B-10D2-1EA8B2775436}"/>
          </ac:spMkLst>
        </pc:spChg>
        <pc:spChg chg="add mod">
          <ac:chgData name="Kau, Derchang" userId="b9148588-e694-4445-9765-2c9aad6149ce" providerId="ADAL" clId="{D629E7DB-F0EF-8842-AB1B-A0E556939B1D}" dt="2023-03-23T01:24:37.271" v="1248" actId="14100"/>
          <ac:spMkLst>
            <pc:docMk/>
            <pc:sldMk cId="1960792049" sldId="276"/>
            <ac:spMk id="124" creationId="{B1A95BA3-FAE5-30E4-D401-243E5DF921D5}"/>
          </ac:spMkLst>
        </pc:spChg>
        <pc:spChg chg="add mod">
          <ac:chgData name="Kau, Derchang" userId="b9148588-e694-4445-9765-2c9aad6149ce" providerId="ADAL" clId="{D629E7DB-F0EF-8842-AB1B-A0E556939B1D}" dt="2023-03-23T01:52:52.247" v="1409" actId="207"/>
          <ac:spMkLst>
            <pc:docMk/>
            <pc:sldMk cId="1960792049" sldId="276"/>
            <ac:spMk id="125" creationId="{DEDF4F0D-0624-94DA-6630-42A2FAF83DEC}"/>
          </ac:spMkLst>
        </pc:spChg>
        <pc:spChg chg="add mod">
          <ac:chgData name="Kau, Derchang" userId="b9148588-e694-4445-9765-2c9aad6149ce" providerId="ADAL" clId="{D629E7DB-F0EF-8842-AB1B-A0E556939B1D}" dt="2023-03-23T01:39:23.319" v="1312" actId="1076"/>
          <ac:spMkLst>
            <pc:docMk/>
            <pc:sldMk cId="1960792049" sldId="276"/>
            <ac:spMk id="128" creationId="{7910DD94-8482-3C11-C1E1-B6B285FE9FC1}"/>
          </ac:spMkLst>
        </pc:spChg>
        <pc:spChg chg="add mod">
          <ac:chgData name="Kau, Derchang" userId="b9148588-e694-4445-9765-2c9aad6149ce" providerId="ADAL" clId="{D629E7DB-F0EF-8842-AB1B-A0E556939B1D}" dt="2023-03-23T01:26:20.964" v="1268" actId="1076"/>
          <ac:spMkLst>
            <pc:docMk/>
            <pc:sldMk cId="1960792049" sldId="276"/>
            <ac:spMk id="133" creationId="{F20EFF13-FD27-409D-DD22-A69F09534523}"/>
          </ac:spMkLst>
        </pc:spChg>
        <pc:spChg chg="add del mod">
          <ac:chgData name="Kau, Derchang" userId="b9148588-e694-4445-9765-2c9aad6149ce" providerId="ADAL" clId="{D629E7DB-F0EF-8842-AB1B-A0E556939B1D}" dt="2023-03-23T01:27:13.472" v="1275"/>
          <ac:spMkLst>
            <pc:docMk/>
            <pc:sldMk cId="1960792049" sldId="276"/>
            <ac:spMk id="134" creationId="{EC56F3EC-7067-432D-3E79-88E2D3FE3A02}"/>
          </ac:spMkLst>
        </pc:spChg>
        <pc:spChg chg="add mod">
          <ac:chgData name="Kau, Derchang" userId="b9148588-e694-4445-9765-2c9aad6149ce" providerId="ADAL" clId="{D629E7DB-F0EF-8842-AB1B-A0E556939B1D}" dt="2023-03-23T01:31:23.328" v="1309" actId="1076"/>
          <ac:spMkLst>
            <pc:docMk/>
            <pc:sldMk cId="1960792049" sldId="276"/>
            <ac:spMk id="137" creationId="{B3C572E6-F5A1-967E-5526-CF967C76D7F5}"/>
          </ac:spMkLst>
        </pc:spChg>
        <pc:spChg chg="add mod">
          <ac:chgData name="Kau, Derchang" userId="b9148588-e694-4445-9765-2c9aad6149ce" providerId="ADAL" clId="{D629E7DB-F0EF-8842-AB1B-A0E556939B1D}" dt="2023-03-23T01:29:21.715" v="1285" actId="5793"/>
          <ac:spMkLst>
            <pc:docMk/>
            <pc:sldMk cId="1960792049" sldId="276"/>
            <ac:spMk id="138" creationId="{237700B8-6AE8-8260-4BA0-ABEC1EF404FA}"/>
          </ac:spMkLst>
        </pc:spChg>
        <pc:spChg chg="add mod">
          <ac:chgData name="Kau, Derchang" userId="b9148588-e694-4445-9765-2c9aad6149ce" providerId="ADAL" clId="{D629E7DB-F0EF-8842-AB1B-A0E556939B1D}" dt="2023-03-23T01:53:18.585" v="1414" actId="20577"/>
          <ac:spMkLst>
            <pc:docMk/>
            <pc:sldMk cId="1960792049" sldId="276"/>
            <ac:spMk id="139" creationId="{46B189FF-BD78-E7CD-73A7-8D67A5AB6F85}"/>
          </ac:spMkLst>
        </pc:spChg>
        <pc:spChg chg="add del mod">
          <ac:chgData name="Kau, Derchang" userId="b9148588-e694-4445-9765-2c9aad6149ce" providerId="ADAL" clId="{D629E7DB-F0EF-8842-AB1B-A0E556939B1D}" dt="2023-03-23T01:30:28.142" v="1297"/>
          <ac:spMkLst>
            <pc:docMk/>
            <pc:sldMk cId="1960792049" sldId="276"/>
            <ac:spMk id="141" creationId="{B5ACCFA1-0B37-08CE-3C60-9BC8880E15C1}"/>
          </ac:spMkLst>
        </pc:spChg>
        <pc:spChg chg="add mod">
          <ac:chgData name="Kau, Derchang" userId="b9148588-e694-4445-9765-2c9aad6149ce" providerId="ADAL" clId="{D629E7DB-F0EF-8842-AB1B-A0E556939B1D}" dt="2023-03-23T01:39:41.682" v="1315" actId="1076"/>
          <ac:spMkLst>
            <pc:docMk/>
            <pc:sldMk cId="1960792049" sldId="276"/>
            <ac:spMk id="146" creationId="{0DCD5DCB-AC00-3040-9AD7-A80E0B43F0BF}"/>
          </ac:spMkLst>
        </pc:spChg>
        <pc:spChg chg="add mod">
          <ac:chgData name="Kau, Derchang" userId="b9148588-e694-4445-9765-2c9aad6149ce" providerId="ADAL" clId="{D629E7DB-F0EF-8842-AB1B-A0E556939B1D}" dt="2023-03-23T01:48:10.307" v="1382" actId="166"/>
          <ac:spMkLst>
            <pc:docMk/>
            <pc:sldMk cId="1960792049" sldId="276"/>
            <ac:spMk id="149" creationId="{4AF0835A-9A6E-F064-DF81-EA18AA67E371}"/>
          </ac:spMkLst>
        </pc:spChg>
        <pc:spChg chg="add mod">
          <ac:chgData name="Kau, Derchang" userId="b9148588-e694-4445-9765-2c9aad6149ce" providerId="ADAL" clId="{D629E7DB-F0EF-8842-AB1B-A0E556939B1D}" dt="2023-03-23T01:51:29.702" v="1403" actId="207"/>
          <ac:spMkLst>
            <pc:docMk/>
            <pc:sldMk cId="1960792049" sldId="276"/>
            <ac:spMk id="150" creationId="{E2859E8A-8E5B-2E55-F1CF-7B98028294E0}"/>
          </ac:spMkLst>
        </pc:spChg>
        <pc:spChg chg="add mod">
          <ac:chgData name="Kau, Derchang" userId="b9148588-e694-4445-9765-2c9aad6149ce" providerId="ADAL" clId="{D629E7DB-F0EF-8842-AB1B-A0E556939B1D}" dt="2023-03-23T01:51:29.702" v="1403" actId="207"/>
          <ac:spMkLst>
            <pc:docMk/>
            <pc:sldMk cId="1960792049" sldId="276"/>
            <ac:spMk id="151" creationId="{9F5119D8-10D2-A454-5514-E5963B1A58F6}"/>
          </ac:spMkLst>
        </pc:spChg>
        <pc:spChg chg="add mod">
          <ac:chgData name="Kau, Derchang" userId="b9148588-e694-4445-9765-2c9aad6149ce" providerId="ADAL" clId="{D629E7DB-F0EF-8842-AB1B-A0E556939B1D}" dt="2023-03-23T01:51:29.702" v="1403" actId="207"/>
          <ac:spMkLst>
            <pc:docMk/>
            <pc:sldMk cId="1960792049" sldId="276"/>
            <ac:spMk id="152" creationId="{2E077095-95A7-2D94-F33B-B3C3B01BB735}"/>
          </ac:spMkLst>
        </pc:spChg>
        <pc:spChg chg="add mod">
          <ac:chgData name="Kau, Derchang" userId="b9148588-e694-4445-9765-2c9aad6149ce" providerId="ADAL" clId="{D629E7DB-F0EF-8842-AB1B-A0E556939B1D}" dt="2023-03-23T01:51:29.702" v="1403" actId="207"/>
          <ac:spMkLst>
            <pc:docMk/>
            <pc:sldMk cId="1960792049" sldId="276"/>
            <ac:spMk id="153" creationId="{CEE7E923-402F-8A89-5DAB-56F9334F42EF}"/>
          </ac:spMkLst>
        </pc:spChg>
        <pc:spChg chg="add mod">
          <ac:chgData name="Kau, Derchang" userId="b9148588-e694-4445-9765-2c9aad6149ce" providerId="ADAL" clId="{D629E7DB-F0EF-8842-AB1B-A0E556939B1D}" dt="2023-03-23T01:43:59.935" v="1346" actId="1076"/>
          <ac:spMkLst>
            <pc:docMk/>
            <pc:sldMk cId="1960792049" sldId="276"/>
            <ac:spMk id="156" creationId="{4CC97B91-7148-A498-2228-9C8B08490969}"/>
          </ac:spMkLst>
        </pc:spChg>
        <pc:spChg chg="add mod">
          <ac:chgData name="Kau, Derchang" userId="b9148588-e694-4445-9765-2c9aad6149ce" providerId="ADAL" clId="{D629E7DB-F0EF-8842-AB1B-A0E556939B1D}" dt="2023-03-23T01:42:49.111" v="1338" actId="1076"/>
          <ac:spMkLst>
            <pc:docMk/>
            <pc:sldMk cId="1960792049" sldId="276"/>
            <ac:spMk id="161" creationId="{C5CD1DDF-EFA5-586A-6991-3B624BA56057}"/>
          </ac:spMkLst>
        </pc:spChg>
        <pc:spChg chg="add mod">
          <ac:chgData name="Kau, Derchang" userId="b9148588-e694-4445-9765-2c9aad6149ce" providerId="ADAL" clId="{D629E7DB-F0EF-8842-AB1B-A0E556939B1D}" dt="2023-03-23T01:42:43.393" v="1337" actId="1076"/>
          <ac:spMkLst>
            <pc:docMk/>
            <pc:sldMk cId="1960792049" sldId="276"/>
            <ac:spMk id="162" creationId="{4C03B925-1A31-965D-79B2-A55ADD0A6045}"/>
          </ac:spMkLst>
        </pc:spChg>
        <pc:spChg chg="add mod">
          <ac:chgData name="Kau, Derchang" userId="b9148588-e694-4445-9765-2c9aad6149ce" providerId="ADAL" clId="{D629E7DB-F0EF-8842-AB1B-A0E556939B1D}" dt="2023-03-23T01:42:39.591" v="1336" actId="1076"/>
          <ac:spMkLst>
            <pc:docMk/>
            <pc:sldMk cId="1960792049" sldId="276"/>
            <ac:spMk id="163" creationId="{F68F99F1-82DD-8C62-E943-FD1817E88ACC}"/>
          </ac:spMkLst>
        </pc:spChg>
        <pc:spChg chg="add mod">
          <ac:chgData name="Kau, Derchang" userId="b9148588-e694-4445-9765-2c9aad6149ce" providerId="ADAL" clId="{D629E7DB-F0EF-8842-AB1B-A0E556939B1D}" dt="2023-03-23T01:43:04.496" v="1339" actId="1076"/>
          <ac:spMkLst>
            <pc:docMk/>
            <pc:sldMk cId="1960792049" sldId="276"/>
            <ac:spMk id="164" creationId="{6B6688A9-2009-7A40-621A-B3129089538D}"/>
          </ac:spMkLst>
        </pc:spChg>
        <pc:spChg chg="mod">
          <ac:chgData name="Kau, Derchang" userId="b9148588-e694-4445-9765-2c9aad6149ce" providerId="ADAL" clId="{D629E7DB-F0EF-8842-AB1B-A0E556939B1D}" dt="2023-03-23T01:45:42.319" v="1356" actId="207"/>
          <ac:spMkLst>
            <pc:docMk/>
            <pc:sldMk cId="1960792049" sldId="276"/>
            <ac:spMk id="168" creationId="{BEEA457D-0135-8F7F-D735-E20E006E4CB4}"/>
          </ac:spMkLst>
        </pc:spChg>
        <pc:spChg chg="mod">
          <ac:chgData name="Kau, Derchang" userId="b9148588-e694-4445-9765-2c9aad6149ce" providerId="ADAL" clId="{D629E7DB-F0EF-8842-AB1B-A0E556939B1D}" dt="2023-03-23T01:45:42.319" v="1356" actId="207"/>
          <ac:spMkLst>
            <pc:docMk/>
            <pc:sldMk cId="1960792049" sldId="276"/>
            <ac:spMk id="169" creationId="{1234EE58-F356-6004-D61A-ECFE0F0E0942}"/>
          </ac:spMkLst>
        </pc:spChg>
        <pc:spChg chg="mod">
          <ac:chgData name="Kau, Derchang" userId="b9148588-e694-4445-9765-2c9aad6149ce" providerId="ADAL" clId="{D629E7DB-F0EF-8842-AB1B-A0E556939B1D}" dt="2023-03-23T01:45:42.319" v="1356" actId="207"/>
          <ac:spMkLst>
            <pc:docMk/>
            <pc:sldMk cId="1960792049" sldId="276"/>
            <ac:spMk id="170" creationId="{F2304532-3728-BC56-0B04-A691F32E9FC6}"/>
          </ac:spMkLst>
        </pc:spChg>
        <pc:spChg chg="mod">
          <ac:chgData name="Kau, Derchang" userId="b9148588-e694-4445-9765-2c9aad6149ce" providerId="ADAL" clId="{D629E7DB-F0EF-8842-AB1B-A0E556939B1D}" dt="2023-03-23T01:45:42.319" v="1356" actId="207"/>
          <ac:spMkLst>
            <pc:docMk/>
            <pc:sldMk cId="1960792049" sldId="276"/>
            <ac:spMk id="171" creationId="{18DED7F7-15CC-FE59-91C4-E5517965BFB5}"/>
          </ac:spMkLst>
        </pc:spChg>
        <pc:spChg chg="add mod">
          <ac:chgData name="Kau, Derchang" userId="b9148588-e694-4445-9765-2c9aad6149ce" providerId="ADAL" clId="{D629E7DB-F0EF-8842-AB1B-A0E556939B1D}" dt="2023-03-23T01:44:58.523" v="1353" actId="1076"/>
          <ac:spMkLst>
            <pc:docMk/>
            <pc:sldMk cId="1960792049" sldId="276"/>
            <ac:spMk id="174" creationId="{A8F0D029-CEF8-F949-8EBF-21394C2721D5}"/>
          </ac:spMkLst>
        </pc:spChg>
        <pc:spChg chg="add mod">
          <ac:chgData name="Kau, Derchang" userId="b9148588-e694-4445-9765-2c9aad6149ce" providerId="ADAL" clId="{D629E7DB-F0EF-8842-AB1B-A0E556939B1D}" dt="2023-03-23T01:45:47.831" v="1357" actId="1076"/>
          <ac:spMkLst>
            <pc:docMk/>
            <pc:sldMk cId="1960792049" sldId="276"/>
            <ac:spMk id="179" creationId="{52EE18EA-6803-A9D1-DD36-B5E47EA49671}"/>
          </ac:spMkLst>
        </pc:spChg>
        <pc:spChg chg="add mod">
          <ac:chgData name="Kau, Derchang" userId="b9148588-e694-4445-9765-2c9aad6149ce" providerId="ADAL" clId="{D629E7DB-F0EF-8842-AB1B-A0E556939B1D}" dt="2023-03-23T01:46:28.372" v="1367" actId="1076"/>
          <ac:spMkLst>
            <pc:docMk/>
            <pc:sldMk cId="1960792049" sldId="276"/>
            <ac:spMk id="180" creationId="{4266A063-5185-2F5C-FE4A-25F8C28D2EE0}"/>
          </ac:spMkLst>
        </pc:spChg>
        <pc:spChg chg="add mod">
          <ac:chgData name="Kau, Derchang" userId="b9148588-e694-4445-9765-2c9aad6149ce" providerId="ADAL" clId="{D629E7DB-F0EF-8842-AB1B-A0E556939B1D}" dt="2023-03-23T01:47:18.817" v="1375" actId="1076"/>
          <ac:spMkLst>
            <pc:docMk/>
            <pc:sldMk cId="1960792049" sldId="276"/>
            <ac:spMk id="181" creationId="{8DCD7686-A9CF-3ED9-12B4-14D314E1F0C5}"/>
          </ac:spMkLst>
        </pc:spChg>
        <pc:spChg chg="add mod">
          <ac:chgData name="Kau, Derchang" userId="b9148588-e694-4445-9765-2c9aad6149ce" providerId="ADAL" clId="{D629E7DB-F0EF-8842-AB1B-A0E556939B1D}" dt="2023-03-23T01:47:22.961" v="1376" actId="1076"/>
          <ac:spMkLst>
            <pc:docMk/>
            <pc:sldMk cId="1960792049" sldId="276"/>
            <ac:spMk id="182" creationId="{AE8F3E6E-2AF4-8C9A-73E5-3F482F23B185}"/>
          </ac:spMkLst>
        </pc:spChg>
        <pc:spChg chg="add mod">
          <ac:chgData name="Kau, Derchang" userId="b9148588-e694-4445-9765-2c9aad6149ce" providerId="ADAL" clId="{D629E7DB-F0EF-8842-AB1B-A0E556939B1D}" dt="2023-03-23T01:52:40.637" v="1408" actId="207"/>
          <ac:spMkLst>
            <pc:docMk/>
            <pc:sldMk cId="1960792049" sldId="276"/>
            <ac:spMk id="191" creationId="{DA542C97-3867-4B01-574C-616EADF47342}"/>
          </ac:spMkLst>
        </pc:spChg>
        <pc:spChg chg="mod">
          <ac:chgData name="Kau, Derchang" userId="b9148588-e694-4445-9765-2c9aad6149ce" providerId="ADAL" clId="{D629E7DB-F0EF-8842-AB1B-A0E556939B1D}" dt="2023-03-23T01:53:46.189" v="1415"/>
          <ac:spMkLst>
            <pc:docMk/>
            <pc:sldMk cId="1960792049" sldId="276"/>
            <ac:spMk id="211" creationId="{5486A305-7EA2-4C4C-7B3C-C5A0F7A42CC5}"/>
          </ac:spMkLst>
        </pc:spChg>
        <pc:spChg chg="mod">
          <ac:chgData name="Kau, Derchang" userId="b9148588-e694-4445-9765-2c9aad6149ce" providerId="ADAL" clId="{D629E7DB-F0EF-8842-AB1B-A0E556939B1D}" dt="2023-03-23T01:53:46.189" v="1415"/>
          <ac:spMkLst>
            <pc:docMk/>
            <pc:sldMk cId="1960792049" sldId="276"/>
            <ac:spMk id="212" creationId="{B51E6937-D9B8-B77A-64F6-2FBFEDF6B571}"/>
          </ac:spMkLst>
        </pc:spChg>
        <pc:spChg chg="mod">
          <ac:chgData name="Kau, Derchang" userId="b9148588-e694-4445-9765-2c9aad6149ce" providerId="ADAL" clId="{D629E7DB-F0EF-8842-AB1B-A0E556939B1D}" dt="2023-03-23T01:53:46.189" v="1415"/>
          <ac:spMkLst>
            <pc:docMk/>
            <pc:sldMk cId="1960792049" sldId="276"/>
            <ac:spMk id="213" creationId="{2307E4C5-804B-26AA-BF60-673CFB15F45C}"/>
          </ac:spMkLst>
        </pc:spChg>
        <pc:spChg chg="mod">
          <ac:chgData name="Kau, Derchang" userId="b9148588-e694-4445-9765-2c9aad6149ce" providerId="ADAL" clId="{D629E7DB-F0EF-8842-AB1B-A0E556939B1D}" dt="2023-03-23T01:53:46.189" v="1415"/>
          <ac:spMkLst>
            <pc:docMk/>
            <pc:sldMk cId="1960792049" sldId="276"/>
            <ac:spMk id="214" creationId="{F8974106-E662-65C3-002F-323A3AE347F0}"/>
          </ac:spMkLst>
        </pc:spChg>
        <pc:spChg chg="add del mod">
          <ac:chgData name="Kau, Derchang" userId="b9148588-e694-4445-9765-2c9aad6149ce" providerId="ADAL" clId="{D629E7DB-F0EF-8842-AB1B-A0E556939B1D}" dt="2023-03-23T02:01:42.863" v="1466" actId="478"/>
          <ac:spMkLst>
            <pc:docMk/>
            <pc:sldMk cId="1960792049" sldId="276"/>
            <ac:spMk id="215" creationId="{CE8960C1-91B1-2469-B48A-CBD2CF00007C}"/>
          </ac:spMkLst>
        </pc:spChg>
        <pc:spChg chg="add del mod">
          <ac:chgData name="Kau, Derchang" userId="b9148588-e694-4445-9765-2c9aad6149ce" providerId="ADAL" clId="{D629E7DB-F0EF-8842-AB1B-A0E556939B1D}" dt="2023-03-23T02:01:39.972" v="1464" actId="478"/>
          <ac:spMkLst>
            <pc:docMk/>
            <pc:sldMk cId="1960792049" sldId="276"/>
            <ac:spMk id="217" creationId="{B1D5A047-A3D7-5A60-F7D2-F67FD096673C}"/>
          </ac:spMkLst>
        </pc:spChg>
        <pc:spChg chg="add mod">
          <ac:chgData name="Kau, Derchang" userId="b9148588-e694-4445-9765-2c9aad6149ce" providerId="ADAL" clId="{D629E7DB-F0EF-8842-AB1B-A0E556939B1D}" dt="2023-03-23T02:00:08.217" v="1448" actId="1076"/>
          <ac:spMkLst>
            <pc:docMk/>
            <pc:sldMk cId="1960792049" sldId="276"/>
            <ac:spMk id="218" creationId="{DCEB0DFB-BB69-1405-292D-983FDFE955A3}"/>
          </ac:spMkLst>
        </pc:spChg>
        <pc:spChg chg="add mod">
          <ac:chgData name="Kau, Derchang" userId="b9148588-e694-4445-9765-2c9aad6149ce" providerId="ADAL" clId="{D629E7DB-F0EF-8842-AB1B-A0E556939B1D}" dt="2023-03-23T02:00:03.259" v="1447" actId="1076"/>
          <ac:spMkLst>
            <pc:docMk/>
            <pc:sldMk cId="1960792049" sldId="276"/>
            <ac:spMk id="219" creationId="{A101AE1C-6D89-DDBD-1B50-87985F8C8BDD}"/>
          </ac:spMkLst>
        </pc:spChg>
        <pc:spChg chg="add mod">
          <ac:chgData name="Kau, Derchang" userId="b9148588-e694-4445-9765-2c9aad6149ce" providerId="ADAL" clId="{D629E7DB-F0EF-8842-AB1B-A0E556939B1D}" dt="2023-03-23T02:00:03.259" v="1447" actId="1076"/>
          <ac:spMkLst>
            <pc:docMk/>
            <pc:sldMk cId="1960792049" sldId="276"/>
            <ac:spMk id="220" creationId="{03345360-F39A-01A8-5D4B-7FD1085CF406}"/>
          </ac:spMkLst>
        </pc:spChg>
        <pc:spChg chg="add mod">
          <ac:chgData name="Kau, Derchang" userId="b9148588-e694-4445-9765-2c9aad6149ce" providerId="ADAL" clId="{D629E7DB-F0EF-8842-AB1B-A0E556939B1D}" dt="2023-03-23T02:00:03.259" v="1447" actId="1076"/>
          <ac:spMkLst>
            <pc:docMk/>
            <pc:sldMk cId="1960792049" sldId="276"/>
            <ac:spMk id="221" creationId="{FDE993DF-84F2-B986-33EA-FE78EF89DC0C}"/>
          </ac:spMkLst>
        </pc:spChg>
        <pc:spChg chg="add mod">
          <ac:chgData name="Kau, Derchang" userId="b9148588-e694-4445-9765-2c9aad6149ce" providerId="ADAL" clId="{D629E7DB-F0EF-8842-AB1B-A0E556939B1D}" dt="2023-03-23T02:00:03.259" v="1447" actId="1076"/>
          <ac:spMkLst>
            <pc:docMk/>
            <pc:sldMk cId="1960792049" sldId="276"/>
            <ac:spMk id="222" creationId="{1397DB4B-BBC7-D688-6CEE-B45603DA5F5A}"/>
          </ac:spMkLst>
        </pc:spChg>
        <pc:spChg chg="add mod">
          <ac:chgData name="Kau, Derchang" userId="b9148588-e694-4445-9765-2c9aad6149ce" providerId="ADAL" clId="{D629E7DB-F0EF-8842-AB1B-A0E556939B1D}" dt="2023-03-23T01:59:51.015" v="1446" actId="1076"/>
          <ac:spMkLst>
            <pc:docMk/>
            <pc:sldMk cId="1960792049" sldId="276"/>
            <ac:spMk id="223" creationId="{FA122E08-1822-C1EC-A1B1-FE7AEC9E479C}"/>
          </ac:spMkLst>
        </pc:spChg>
        <pc:spChg chg="add mod">
          <ac:chgData name="Kau, Derchang" userId="b9148588-e694-4445-9765-2c9aad6149ce" providerId="ADAL" clId="{D629E7DB-F0EF-8842-AB1B-A0E556939B1D}" dt="2023-03-23T01:59:45.262" v="1445" actId="1076"/>
          <ac:spMkLst>
            <pc:docMk/>
            <pc:sldMk cId="1960792049" sldId="276"/>
            <ac:spMk id="224" creationId="{2B698C19-4A40-8CD7-0CA4-AB87DA492436}"/>
          </ac:spMkLst>
        </pc:spChg>
        <pc:spChg chg="add mod">
          <ac:chgData name="Kau, Derchang" userId="b9148588-e694-4445-9765-2c9aad6149ce" providerId="ADAL" clId="{D629E7DB-F0EF-8842-AB1B-A0E556939B1D}" dt="2023-03-23T01:59:45.262" v="1445" actId="1076"/>
          <ac:spMkLst>
            <pc:docMk/>
            <pc:sldMk cId="1960792049" sldId="276"/>
            <ac:spMk id="225" creationId="{C9B3CF59-4280-51E7-2E7E-9FE1D9AEAB08}"/>
          </ac:spMkLst>
        </pc:spChg>
        <pc:spChg chg="add mod">
          <ac:chgData name="Kau, Derchang" userId="b9148588-e694-4445-9765-2c9aad6149ce" providerId="ADAL" clId="{D629E7DB-F0EF-8842-AB1B-A0E556939B1D}" dt="2023-03-23T01:59:45.262" v="1445" actId="1076"/>
          <ac:spMkLst>
            <pc:docMk/>
            <pc:sldMk cId="1960792049" sldId="276"/>
            <ac:spMk id="226" creationId="{C1AC2225-D7A0-6E56-1C8A-EEACB2CFF954}"/>
          </ac:spMkLst>
        </pc:spChg>
        <pc:spChg chg="add mod">
          <ac:chgData name="Kau, Derchang" userId="b9148588-e694-4445-9765-2c9aad6149ce" providerId="ADAL" clId="{D629E7DB-F0EF-8842-AB1B-A0E556939B1D}" dt="2023-03-23T01:59:45.262" v="1445" actId="1076"/>
          <ac:spMkLst>
            <pc:docMk/>
            <pc:sldMk cId="1960792049" sldId="276"/>
            <ac:spMk id="227" creationId="{81E238C6-E48E-20DD-C8FF-F8F63AC9DECE}"/>
          </ac:spMkLst>
        </pc:spChg>
        <pc:spChg chg="add mod">
          <ac:chgData name="Kau, Derchang" userId="b9148588-e694-4445-9765-2c9aad6149ce" providerId="ADAL" clId="{D629E7DB-F0EF-8842-AB1B-A0E556939B1D}" dt="2023-03-23T02:02:28.680" v="1473" actId="20577"/>
          <ac:spMkLst>
            <pc:docMk/>
            <pc:sldMk cId="1960792049" sldId="276"/>
            <ac:spMk id="228" creationId="{C8A96FA2-CEEF-B53C-6117-4C19F06FAF6D}"/>
          </ac:spMkLst>
        </pc:spChg>
        <pc:spChg chg="add mod">
          <ac:chgData name="Kau, Derchang" userId="b9148588-e694-4445-9765-2c9aad6149ce" providerId="ADAL" clId="{D629E7DB-F0EF-8842-AB1B-A0E556939B1D}" dt="2023-03-23T02:01:09.332" v="1459"/>
          <ac:spMkLst>
            <pc:docMk/>
            <pc:sldMk cId="1960792049" sldId="276"/>
            <ac:spMk id="229" creationId="{5B4538EC-14B2-AC8B-0D40-EBA9D8D0E522}"/>
          </ac:spMkLst>
        </pc:spChg>
        <pc:spChg chg="mod">
          <ac:chgData name="Kau, Derchang" userId="b9148588-e694-4445-9765-2c9aad6149ce" providerId="ADAL" clId="{D629E7DB-F0EF-8842-AB1B-A0E556939B1D}" dt="2023-03-23T01:56:25.833" v="1430"/>
          <ac:spMkLst>
            <pc:docMk/>
            <pc:sldMk cId="1960792049" sldId="276"/>
            <ac:spMk id="245" creationId="{FB564AFC-5D1E-C2C4-4B44-18A0538E83C8}"/>
          </ac:spMkLst>
        </pc:spChg>
        <pc:spChg chg="mod">
          <ac:chgData name="Kau, Derchang" userId="b9148588-e694-4445-9765-2c9aad6149ce" providerId="ADAL" clId="{D629E7DB-F0EF-8842-AB1B-A0E556939B1D}" dt="2023-03-23T01:56:25.833" v="1430"/>
          <ac:spMkLst>
            <pc:docMk/>
            <pc:sldMk cId="1960792049" sldId="276"/>
            <ac:spMk id="246" creationId="{1E362BD0-172C-0509-B3B2-3D9B0E7035F7}"/>
          </ac:spMkLst>
        </pc:spChg>
        <pc:spChg chg="mod">
          <ac:chgData name="Kau, Derchang" userId="b9148588-e694-4445-9765-2c9aad6149ce" providerId="ADAL" clId="{D629E7DB-F0EF-8842-AB1B-A0E556939B1D}" dt="2023-03-23T01:56:25.833" v="1430"/>
          <ac:spMkLst>
            <pc:docMk/>
            <pc:sldMk cId="1960792049" sldId="276"/>
            <ac:spMk id="247" creationId="{3412FBD9-C827-12D3-5A41-9208BBE9FF06}"/>
          </ac:spMkLst>
        </pc:spChg>
        <pc:spChg chg="mod">
          <ac:chgData name="Kau, Derchang" userId="b9148588-e694-4445-9765-2c9aad6149ce" providerId="ADAL" clId="{D629E7DB-F0EF-8842-AB1B-A0E556939B1D}" dt="2023-03-23T01:56:25.833" v="1430"/>
          <ac:spMkLst>
            <pc:docMk/>
            <pc:sldMk cId="1960792049" sldId="276"/>
            <ac:spMk id="248" creationId="{3AD916EF-FF74-437F-A0C5-0DAC299E7A23}"/>
          </ac:spMkLst>
        </pc:spChg>
        <pc:spChg chg="mod">
          <ac:chgData name="Kau, Derchang" userId="b9148588-e694-4445-9765-2c9aad6149ce" providerId="ADAL" clId="{D629E7DB-F0EF-8842-AB1B-A0E556939B1D}" dt="2023-03-23T01:56:25.833" v="1430"/>
          <ac:spMkLst>
            <pc:docMk/>
            <pc:sldMk cId="1960792049" sldId="276"/>
            <ac:spMk id="249" creationId="{9411416F-54AB-BAB7-62E5-9432B265DD04}"/>
          </ac:spMkLst>
        </pc:spChg>
        <pc:spChg chg="mod">
          <ac:chgData name="Kau, Derchang" userId="b9148588-e694-4445-9765-2c9aad6149ce" providerId="ADAL" clId="{D629E7DB-F0EF-8842-AB1B-A0E556939B1D}" dt="2023-03-23T01:56:25.833" v="1430"/>
          <ac:spMkLst>
            <pc:docMk/>
            <pc:sldMk cId="1960792049" sldId="276"/>
            <ac:spMk id="250" creationId="{5EF08BAA-F6C8-06E3-857B-FB6AE1DCEF5D}"/>
          </ac:spMkLst>
        </pc:spChg>
        <pc:spChg chg="mod">
          <ac:chgData name="Kau, Derchang" userId="b9148588-e694-4445-9765-2c9aad6149ce" providerId="ADAL" clId="{D629E7DB-F0EF-8842-AB1B-A0E556939B1D}" dt="2023-03-23T01:56:25.833" v="1430"/>
          <ac:spMkLst>
            <pc:docMk/>
            <pc:sldMk cId="1960792049" sldId="276"/>
            <ac:spMk id="251" creationId="{FA302277-F528-0642-9EF8-F876C280937C}"/>
          </ac:spMkLst>
        </pc:spChg>
        <pc:spChg chg="mod">
          <ac:chgData name="Kau, Derchang" userId="b9148588-e694-4445-9765-2c9aad6149ce" providerId="ADAL" clId="{D629E7DB-F0EF-8842-AB1B-A0E556939B1D}" dt="2023-03-23T01:56:25.833" v="1430"/>
          <ac:spMkLst>
            <pc:docMk/>
            <pc:sldMk cId="1960792049" sldId="276"/>
            <ac:spMk id="252" creationId="{66412EAA-BD4A-90AC-DECC-B20CCCDBC4AD}"/>
          </ac:spMkLst>
        </pc:spChg>
        <pc:spChg chg="add mod">
          <ac:chgData name="Kau, Derchang" userId="b9148588-e694-4445-9765-2c9aad6149ce" providerId="ADAL" clId="{D629E7DB-F0EF-8842-AB1B-A0E556939B1D}" dt="2023-03-23T04:17:40.667" v="1935" actId="20577"/>
          <ac:spMkLst>
            <pc:docMk/>
            <pc:sldMk cId="1960792049" sldId="276"/>
            <ac:spMk id="260" creationId="{825157A8-8462-FED2-EFE0-D1474CCDB2E5}"/>
          </ac:spMkLst>
        </pc:spChg>
        <pc:spChg chg="add mod">
          <ac:chgData name="Kau, Derchang" userId="b9148588-e694-4445-9765-2c9aad6149ce" providerId="ADAL" clId="{D629E7DB-F0EF-8842-AB1B-A0E556939B1D}" dt="2023-03-23T04:06:31.579" v="1780" actId="166"/>
          <ac:spMkLst>
            <pc:docMk/>
            <pc:sldMk cId="1960792049" sldId="276"/>
            <ac:spMk id="262" creationId="{A25478A8-5185-5B8E-FF84-C1AB4C755AE1}"/>
          </ac:spMkLst>
        </pc:spChg>
        <pc:spChg chg="mod">
          <ac:chgData name="Kau, Derchang" userId="b9148588-e694-4445-9765-2c9aad6149ce" providerId="ADAL" clId="{D629E7DB-F0EF-8842-AB1B-A0E556939B1D}" dt="2023-03-23T04:09:43.160" v="1826" actId="207"/>
          <ac:spMkLst>
            <pc:docMk/>
            <pc:sldMk cId="1960792049" sldId="276"/>
            <ac:spMk id="267" creationId="{DC1E1E78-03AF-281C-F384-443712F0629C}"/>
          </ac:spMkLst>
        </pc:spChg>
        <pc:spChg chg="mod">
          <ac:chgData name="Kau, Derchang" userId="b9148588-e694-4445-9765-2c9aad6149ce" providerId="ADAL" clId="{D629E7DB-F0EF-8842-AB1B-A0E556939B1D}" dt="2023-03-23T04:09:43.160" v="1826" actId="207"/>
          <ac:spMkLst>
            <pc:docMk/>
            <pc:sldMk cId="1960792049" sldId="276"/>
            <ac:spMk id="268" creationId="{7D0BE023-AC63-A57F-0441-EAD5493D9C85}"/>
          </ac:spMkLst>
        </pc:spChg>
        <pc:spChg chg="mod">
          <ac:chgData name="Kau, Derchang" userId="b9148588-e694-4445-9765-2c9aad6149ce" providerId="ADAL" clId="{D629E7DB-F0EF-8842-AB1B-A0E556939B1D}" dt="2023-03-23T04:09:43.160" v="1826" actId="207"/>
          <ac:spMkLst>
            <pc:docMk/>
            <pc:sldMk cId="1960792049" sldId="276"/>
            <ac:spMk id="269" creationId="{80D2B20C-814D-23C5-03F9-E739155F8F98}"/>
          </ac:spMkLst>
        </pc:spChg>
        <pc:spChg chg="mod">
          <ac:chgData name="Kau, Derchang" userId="b9148588-e694-4445-9765-2c9aad6149ce" providerId="ADAL" clId="{D629E7DB-F0EF-8842-AB1B-A0E556939B1D}" dt="2023-03-23T04:09:43.160" v="1826" actId="207"/>
          <ac:spMkLst>
            <pc:docMk/>
            <pc:sldMk cId="1960792049" sldId="276"/>
            <ac:spMk id="270" creationId="{4BC1195A-12F5-3AEA-8923-C9A69757CED8}"/>
          </ac:spMkLst>
        </pc:spChg>
        <pc:spChg chg="mod">
          <ac:chgData name="Kau, Derchang" userId="b9148588-e694-4445-9765-2c9aad6149ce" providerId="ADAL" clId="{D629E7DB-F0EF-8842-AB1B-A0E556939B1D}" dt="2023-03-23T04:01:52.959" v="1747"/>
          <ac:spMkLst>
            <pc:docMk/>
            <pc:sldMk cId="1960792049" sldId="276"/>
            <ac:spMk id="272" creationId="{9B592A9F-D8A3-FC64-82AC-505D2EFE0B5D}"/>
          </ac:spMkLst>
        </pc:spChg>
        <pc:spChg chg="mod">
          <ac:chgData name="Kau, Derchang" userId="b9148588-e694-4445-9765-2c9aad6149ce" providerId="ADAL" clId="{D629E7DB-F0EF-8842-AB1B-A0E556939B1D}" dt="2023-03-23T04:01:52.959" v="1747"/>
          <ac:spMkLst>
            <pc:docMk/>
            <pc:sldMk cId="1960792049" sldId="276"/>
            <ac:spMk id="273" creationId="{67144D99-4888-C0C2-692D-9024BED9139A}"/>
          </ac:spMkLst>
        </pc:spChg>
        <pc:spChg chg="mod">
          <ac:chgData name="Kau, Derchang" userId="b9148588-e694-4445-9765-2c9aad6149ce" providerId="ADAL" clId="{D629E7DB-F0EF-8842-AB1B-A0E556939B1D}" dt="2023-03-23T04:01:52.959" v="1747"/>
          <ac:spMkLst>
            <pc:docMk/>
            <pc:sldMk cId="1960792049" sldId="276"/>
            <ac:spMk id="274" creationId="{3884AE78-1695-ECFE-9061-C413D8E2F4D6}"/>
          </ac:spMkLst>
        </pc:spChg>
        <pc:spChg chg="mod">
          <ac:chgData name="Kau, Derchang" userId="b9148588-e694-4445-9765-2c9aad6149ce" providerId="ADAL" clId="{D629E7DB-F0EF-8842-AB1B-A0E556939B1D}" dt="2023-03-23T04:01:52.959" v="1747"/>
          <ac:spMkLst>
            <pc:docMk/>
            <pc:sldMk cId="1960792049" sldId="276"/>
            <ac:spMk id="275" creationId="{7E062689-1015-4549-B25C-15DCF831E45D}"/>
          </ac:spMkLst>
        </pc:spChg>
        <pc:spChg chg="mod">
          <ac:chgData name="Kau, Derchang" userId="b9148588-e694-4445-9765-2c9aad6149ce" providerId="ADAL" clId="{D629E7DB-F0EF-8842-AB1B-A0E556939B1D}" dt="2023-03-23T04:15:19.591" v="1877" actId="20577"/>
          <ac:spMkLst>
            <pc:docMk/>
            <pc:sldMk cId="1960792049" sldId="276"/>
            <ac:spMk id="295" creationId="{600EC2AB-01C9-F3FB-67E4-F97507ADD9CB}"/>
          </ac:spMkLst>
        </pc:spChg>
        <pc:spChg chg="mod">
          <ac:chgData name="Kau, Derchang" userId="b9148588-e694-4445-9765-2c9aad6149ce" providerId="ADAL" clId="{D629E7DB-F0EF-8842-AB1B-A0E556939B1D}" dt="2023-03-23T04:15:17.978" v="1876" actId="20577"/>
          <ac:spMkLst>
            <pc:docMk/>
            <pc:sldMk cId="1960792049" sldId="276"/>
            <ac:spMk id="296" creationId="{59F6151C-49D2-2928-AF18-2C9DF688E6D3}"/>
          </ac:spMkLst>
        </pc:spChg>
        <pc:spChg chg="mod">
          <ac:chgData name="Kau, Derchang" userId="b9148588-e694-4445-9765-2c9aad6149ce" providerId="ADAL" clId="{D629E7DB-F0EF-8842-AB1B-A0E556939B1D}" dt="2023-03-23T04:15:27.473" v="1879" actId="20577"/>
          <ac:spMkLst>
            <pc:docMk/>
            <pc:sldMk cId="1960792049" sldId="276"/>
            <ac:spMk id="299" creationId="{095F6996-B4D5-C800-823B-9B4E3E354674}"/>
          </ac:spMkLst>
        </pc:spChg>
        <pc:spChg chg="mod">
          <ac:chgData name="Kau, Derchang" userId="b9148588-e694-4445-9765-2c9aad6149ce" providerId="ADAL" clId="{D629E7DB-F0EF-8842-AB1B-A0E556939B1D}" dt="2023-03-23T04:15:22" v="1878" actId="20577"/>
          <ac:spMkLst>
            <pc:docMk/>
            <pc:sldMk cId="1960792049" sldId="276"/>
            <ac:spMk id="301" creationId="{1B40A724-9898-B0FA-35D0-654F5916DE48}"/>
          </ac:spMkLst>
        </pc:spChg>
        <pc:spChg chg="mod">
          <ac:chgData name="Kau, Derchang" userId="b9148588-e694-4445-9765-2c9aad6149ce" providerId="ADAL" clId="{D629E7DB-F0EF-8842-AB1B-A0E556939B1D}" dt="2023-03-23T04:14:57.461" v="1872"/>
          <ac:spMkLst>
            <pc:docMk/>
            <pc:sldMk cId="1960792049" sldId="276"/>
            <ac:spMk id="307" creationId="{E1773349-EAAE-BADF-C6E4-095D49CA0025}"/>
          </ac:spMkLst>
        </pc:spChg>
        <pc:spChg chg="mod">
          <ac:chgData name="Kau, Derchang" userId="b9148588-e694-4445-9765-2c9aad6149ce" providerId="ADAL" clId="{D629E7DB-F0EF-8842-AB1B-A0E556939B1D}" dt="2023-03-23T04:14:57.461" v="1872"/>
          <ac:spMkLst>
            <pc:docMk/>
            <pc:sldMk cId="1960792049" sldId="276"/>
            <ac:spMk id="308" creationId="{32A5DD61-D8CE-838A-8281-560062043B72}"/>
          </ac:spMkLst>
        </pc:spChg>
        <pc:spChg chg="mod">
          <ac:chgData name="Kau, Derchang" userId="b9148588-e694-4445-9765-2c9aad6149ce" providerId="ADAL" clId="{D629E7DB-F0EF-8842-AB1B-A0E556939B1D}" dt="2023-03-23T04:14:57.461" v="1872"/>
          <ac:spMkLst>
            <pc:docMk/>
            <pc:sldMk cId="1960792049" sldId="276"/>
            <ac:spMk id="309" creationId="{9198CC77-5CA2-2945-E92A-4D8E3AB61CCC}"/>
          </ac:spMkLst>
        </pc:spChg>
        <pc:spChg chg="mod">
          <ac:chgData name="Kau, Derchang" userId="b9148588-e694-4445-9765-2c9aad6149ce" providerId="ADAL" clId="{D629E7DB-F0EF-8842-AB1B-A0E556939B1D}" dt="2023-03-23T04:14:57.461" v="1872"/>
          <ac:spMkLst>
            <pc:docMk/>
            <pc:sldMk cId="1960792049" sldId="276"/>
            <ac:spMk id="310" creationId="{1111EE68-C99E-5C80-C820-7419BF3149DB}"/>
          </ac:spMkLst>
        </pc:spChg>
        <pc:spChg chg="mod">
          <ac:chgData name="Kau, Derchang" userId="b9148588-e694-4445-9765-2c9aad6149ce" providerId="ADAL" clId="{D629E7DB-F0EF-8842-AB1B-A0E556939B1D}" dt="2023-03-23T04:14:57.461" v="1872"/>
          <ac:spMkLst>
            <pc:docMk/>
            <pc:sldMk cId="1960792049" sldId="276"/>
            <ac:spMk id="315" creationId="{D0B067D5-724F-96F6-6F51-2A414AAB746E}"/>
          </ac:spMkLst>
        </pc:spChg>
        <pc:spChg chg="mod">
          <ac:chgData name="Kau, Derchang" userId="b9148588-e694-4445-9765-2c9aad6149ce" providerId="ADAL" clId="{D629E7DB-F0EF-8842-AB1B-A0E556939B1D}" dt="2023-03-23T04:14:57.461" v="1872"/>
          <ac:spMkLst>
            <pc:docMk/>
            <pc:sldMk cId="1960792049" sldId="276"/>
            <ac:spMk id="325" creationId="{D0BB8857-CCB9-8CB2-B326-362067BA8360}"/>
          </ac:spMkLst>
        </pc:spChg>
        <pc:spChg chg="mod">
          <ac:chgData name="Kau, Derchang" userId="b9148588-e694-4445-9765-2c9aad6149ce" providerId="ADAL" clId="{D629E7DB-F0EF-8842-AB1B-A0E556939B1D}" dt="2023-03-23T04:14:57.461" v="1872"/>
          <ac:spMkLst>
            <pc:docMk/>
            <pc:sldMk cId="1960792049" sldId="276"/>
            <ac:spMk id="326" creationId="{A2DC8170-BD63-8843-FBA3-C452DD13DF8B}"/>
          </ac:spMkLst>
        </pc:spChg>
        <pc:spChg chg="mod">
          <ac:chgData name="Kau, Derchang" userId="b9148588-e694-4445-9765-2c9aad6149ce" providerId="ADAL" clId="{D629E7DB-F0EF-8842-AB1B-A0E556939B1D}" dt="2023-03-23T04:14:57.461" v="1872"/>
          <ac:spMkLst>
            <pc:docMk/>
            <pc:sldMk cId="1960792049" sldId="276"/>
            <ac:spMk id="327" creationId="{DC252539-67F5-F5EC-E625-377FD1ADD5E7}"/>
          </ac:spMkLst>
        </pc:spChg>
        <pc:spChg chg="mod">
          <ac:chgData name="Kau, Derchang" userId="b9148588-e694-4445-9765-2c9aad6149ce" providerId="ADAL" clId="{D629E7DB-F0EF-8842-AB1B-A0E556939B1D}" dt="2023-03-23T04:14:57.461" v="1872"/>
          <ac:spMkLst>
            <pc:docMk/>
            <pc:sldMk cId="1960792049" sldId="276"/>
            <ac:spMk id="328" creationId="{3658D206-EC2A-7E5E-723C-635A5F6F1109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34" creationId="{0483DED9-F3B2-F24D-39AB-F521542B904A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35" creationId="{20E6F3E5-2D4B-4E09-D35E-33EF67C436F6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38" creationId="{4BDD39CB-85A1-99BB-CD87-036C3F74DCF3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40" creationId="{A5B4D95C-2DB1-FDF8-7116-04379EB9F80E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46" creationId="{1F9497BC-1542-C9B9-260E-8E79EE6A46C4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47" creationId="{BBADE527-3C5B-6CB6-9FAD-A5ECD34D2533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48" creationId="{090AFFB6-D810-2113-3214-F433F58DDD2A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49" creationId="{A1421FDD-A44E-97AA-3F71-3703132CA4EA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54" creationId="{4E6C7BB7-D96C-C6B4-48C5-8DD16D8CA1A2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64" creationId="{76FD85F0-C411-931C-E48D-CC0393CE5535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65" creationId="{24949F3D-0E60-4B49-A54D-65FE6F6BFDF7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66" creationId="{A4A3A00A-F49D-B283-D3AA-AD70A6643DD3}"/>
          </ac:spMkLst>
        </pc:spChg>
        <pc:spChg chg="mod">
          <ac:chgData name="Kau, Derchang" userId="b9148588-e694-4445-9765-2c9aad6149ce" providerId="ADAL" clId="{D629E7DB-F0EF-8842-AB1B-A0E556939B1D}" dt="2023-03-23T04:15:38.337" v="1880"/>
          <ac:spMkLst>
            <pc:docMk/>
            <pc:sldMk cId="1960792049" sldId="276"/>
            <ac:spMk id="367" creationId="{9EFDB423-F1E2-F3D3-8653-4C101B7C6862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373" creationId="{9A626175-513E-8127-9E21-651DE7AF967A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374" creationId="{91482CB4-8484-7627-F811-5DBB0C5D6EB5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377" creationId="{C74C5A5A-8B99-5B8D-DBAC-38799B3D0B1C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379" creationId="{2AE69790-6A15-70BA-A0E6-A9ACD72E2C24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385" creationId="{E531B9D9-4C11-CE99-03CF-8E3CDFA167EA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386" creationId="{1D3A9B96-90F9-6019-16C7-5604C4779E12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387" creationId="{4B692BDA-2A91-E544-830E-61FE98CB2F8E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388" creationId="{4F988C50-D446-8DC1-ACA6-1FD1199D1965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393" creationId="{6575AAF7-39E7-8076-E826-14D929CC0C11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03" creationId="{F2B850C0-CED2-F102-C82D-707B61BA0175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04" creationId="{6DFA9E15-BE37-161B-4A15-043B757378D9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05" creationId="{9258EC64-C4CE-F077-4A89-623DFC08AD81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06" creationId="{B9B71A1F-FE10-7B2A-44A3-D6A3B09D801D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12" creationId="{D46B6BD3-000A-C07E-41FA-6AC2C6576300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13" creationId="{A70554B3-457C-0E29-94B5-8D46F103F556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16" creationId="{6BFA9920-7EB3-53A9-116A-035B53702442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18" creationId="{86063E1C-1160-F1D0-3FA8-8FD26592AF91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24" creationId="{809A71A8-C40A-50A0-7E65-8A2E1089307A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25" creationId="{51D912BA-44E6-F50F-6ADC-200156D688D6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26" creationId="{C4639633-77C1-881B-85C8-3957582D74DA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27" creationId="{7A17523F-775B-450A-6C84-8D55D2B79538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32" creationId="{D483318F-9092-FFF3-4699-62051E796EFA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42" creationId="{0B4C029B-9143-DB7C-3FE1-3829B865D5CC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43" creationId="{98EB150A-0672-3E7A-0FB1-F957A8BD8271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44" creationId="{308672BB-CE5E-300A-8EA8-2227F44435A7}"/>
          </ac:spMkLst>
        </pc:spChg>
        <pc:spChg chg="mod">
          <ac:chgData name="Kau, Derchang" userId="b9148588-e694-4445-9765-2c9aad6149ce" providerId="ADAL" clId="{D629E7DB-F0EF-8842-AB1B-A0E556939B1D}" dt="2023-03-23T04:16:04.265" v="1884"/>
          <ac:spMkLst>
            <pc:docMk/>
            <pc:sldMk cId="1960792049" sldId="276"/>
            <ac:spMk id="445" creationId="{9E25F006-AB81-728F-C78A-A0D4373A14FE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52" creationId="{358CCD87-1D58-F0DC-0B2E-900B0CB9A102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53" creationId="{09BA50DA-6230-BB25-6ED0-874259DA6AE6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56" creationId="{FE117281-DA3A-5BA7-E6CB-17721D12697E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58" creationId="{305E1BF0-06E4-3572-D4FF-083ADBAF340C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64" creationId="{7A7AA1CF-50C4-E091-CFA8-8D44DFB0CBA6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65" creationId="{C4165BAC-DF6E-0116-9C55-091784732BB1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66" creationId="{F1591D94-4663-FBB0-9F01-01D3CBA68AE5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67" creationId="{04B1AABE-2D0A-7F0D-ADEF-EE658559D828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72" creationId="{3CC3362B-D57C-2F74-FE05-1126A189B3D5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82" creationId="{35F623CE-C1DF-187F-F915-36A7F7C49EAD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83" creationId="{3814C834-842E-0A63-F472-E2B7583245E4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84" creationId="{48BB840D-5A80-D437-4FDA-8D6C25CF552D}"/>
          </ac:spMkLst>
        </pc:spChg>
        <pc:spChg chg="mod">
          <ac:chgData name="Kau, Derchang" userId="b9148588-e694-4445-9765-2c9aad6149ce" providerId="ADAL" clId="{D629E7DB-F0EF-8842-AB1B-A0E556939B1D}" dt="2023-03-23T04:18:21.633" v="1938"/>
          <ac:spMkLst>
            <pc:docMk/>
            <pc:sldMk cId="1960792049" sldId="276"/>
            <ac:spMk id="485" creationId="{DCB1C3AF-AF0C-E40A-A0C3-E265359FCF78}"/>
          </ac:spMkLst>
        </pc:spChg>
        <pc:spChg chg="add mod">
          <ac:chgData name="Kau, Derchang" userId="b9148588-e694-4445-9765-2c9aad6149ce" providerId="ADAL" clId="{D629E7DB-F0EF-8842-AB1B-A0E556939B1D}" dt="2023-03-23T04:23:10.485" v="2013" actId="1076"/>
          <ac:spMkLst>
            <pc:docMk/>
            <pc:sldMk cId="1960792049" sldId="276"/>
            <ac:spMk id="489" creationId="{79384610-E8FA-804B-4C0D-0E1BD4E2DE36}"/>
          </ac:spMkLst>
        </pc:spChg>
        <pc:grpChg chg="add mod">
          <ac:chgData name="Kau, Derchang" userId="b9148588-e694-4445-9765-2c9aad6149ce" providerId="ADAL" clId="{D629E7DB-F0EF-8842-AB1B-A0E556939B1D}" dt="2023-03-23T02:06:49.160" v="1556" actId="1076"/>
          <ac:grpSpMkLst>
            <pc:docMk/>
            <pc:sldMk cId="1960792049" sldId="276"/>
            <ac:grpSpMk id="8" creationId="{F1525238-78AF-A9BF-9BB7-A2C78B67DEF4}"/>
          </ac:grpSpMkLst>
        </pc:grpChg>
        <pc:grpChg chg="add del mod">
          <ac:chgData name="Kau, Derchang" userId="b9148588-e694-4445-9765-2c9aad6149ce" providerId="ADAL" clId="{D629E7DB-F0EF-8842-AB1B-A0E556939B1D}" dt="2023-03-23T00:59:56.644" v="994" actId="164"/>
          <ac:grpSpMkLst>
            <pc:docMk/>
            <pc:sldMk cId="1960792049" sldId="276"/>
            <ac:grpSpMk id="20" creationId="{BC3DC9DF-01AC-5AB6-8884-8485E9C8D236}"/>
          </ac:grpSpMkLst>
        </pc:grpChg>
        <pc:grpChg chg="add mod topLvl">
          <ac:chgData name="Kau, Derchang" userId="b9148588-e694-4445-9765-2c9aad6149ce" providerId="ADAL" clId="{D629E7DB-F0EF-8842-AB1B-A0E556939B1D}" dt="2023-03-23T04:05:02.640" v="1770" actId="166"/>
          <ac:grpSpMkLst>
            <pc:docMk/>
            <pc:sldMk cId="1960792049" sldId="276"/>
            <ac:grpSpMk id="50" creationId="{45AF735C-34FF-062D-B567-6BFD0862441D}"/>
          </ac:grpSpMkLst>
        </pc:grpChg>
        <pc:grpChg chg="add del mod topLvl">
          <ac:chgData name="Kau, Derchang" userId="b9148588-e694-4445-9765-2c9aad6149ce" providerId="ADAL" clId="{D629E7DB-F0EF-8842-AB1B-A0E556939B1D}" dt="2023-03-23T04:05:43.397" v="1775" actId="478"/>
          <ac:grpSpMkLst>
            <pc:docMk/>
            <pc:sldMk cId="1960792049" sldId="276"/>
            <ac:grpSpMk id="51" creationId="{70AD992C-EB2F-1F33-74EB-E9AC8FB0E1C1}"/>
          </ac:grpSpMkLst>
        </pc:grpChg>
        <pc:grpChg chg="add del mod topLvl">
          <ac:chgData name="Kau, Derchang" userId="b9148588-e694-4445-9765-2c9aad6149ce" providerId="ADAL" clId="{D629E7DB-F0EF-8842-AB1B-A0E556939B1D}" dt="2023-03-23T04:09:14.935" v="1820" actId="478"/>
          <ac:grpSpMkLst>
            <pc:docMk/>
            <pc:sldMk cId="1960792049" sldId="276"/>
            <ac:grpSpMk id="57" creationId="{02E0F5EA-3827-80F3-09C9-6B47B84AF478}"/>
          </ac:grpSpMkLst>
        </pc:grpChg>
        <pc:grpChg chg="add del mod topLvl">
          <ac:chgData name="Kau, Derchang" userId="b9148588-e694-4445-9765-2c9aad6149ce" providerId="ADAL" clId="{D629E7DB-F0EF-8842-AB1B-A0E556939B1D}" dt="2023-03-23T04:09:18.071" v="1822" actId="478"/>
          <ac:grpSpMkLst>
            <pc:docMk/>
            <pc:sldMk cId="1960792049" sldId="276"/>
            <ac:grpSpMk id="63" creationId="{BAE27C57-EEE2-9A1F-1B0F-886C403069FE}"/>
          </ac:grpSpMkLst>
        </pc:grpChg>
        <pc:grpChg chg="add del mod topLvl">
          <ac:chgData name="Kau, Derchang" userId="b9148588-e694-4445-9765-2c9aad6149ce" providerId="ADAL" clId="{D629E7DB-F0EF-8842-AB1B-A0E556939B1D}" dt="2023-03-23T04:09:16.296" v="1821" actId="478"/>
          <ac:grpSpMkLst>
            <pc:docMk/>
            <pc:sldMk cId="1960792049" sldId="276"/>
            <ac:grpSpMk id="69" creationId="{093574B6-E1A1-C2A8-5C76-79510026A8DF}"/>
          </ac:grpSpMkLst>
        </pc:grpChg>
        <pc:grpChg chg="add del mod topLvl">
          <ac:chgData name="Kau, Derchang" userId="b9148588-e694-4445-9765-2c9aad6149ce" providerId="ADAL" clId="{D629E7DB-F0EF-8842-AB1B-A0E556939B1D}" dt="2023-03-23T04:11:16.938" v="1851" actId="478"/>
          <ac:grpSpMkLst>
            <pc:docMk/>
            <pc:sldMk cId="1960792049" sldId="276"/>
            <ac:grpSpMk id="90" creationId="{7F59F9F7-BEC4-7553-8E77-BE049B078A85}"/>
          </ac:grpSpMkLst>
        </pc:grpChg>
        <pc:grpChg chg="add del mod topLvl">
          <ac:chgData name="Kau, Derchang" userId="b9148588-e694-4445-9765-2c9aad6149ce" providerId="ADAL" clId="{D629E7DB-F0EF-8842-AB1B-A0E556939B1D}" dt="2023-03-23T04:11:18.131" v="1852" actId="478"/>
          <ac:grpSpMkLst>
            <pc:docMk/>
            <pc:sldMk cId="1960792049" sldId="276"/>
            <ac:grpSpMk id="96" creationId="{AF8AAF9C-BED7-4525-F008-24DD15316E6C}"/>
          </ac:grpSpMkLst>
        </pc:grpChg>
        <pc:grpChg chg="add del mod topLvl">
          <ac:chgData name="Kau, Derchang" userId="b9148588-e694-4445-9765-2c9aad6149ce" providerId="ADAL" clId="{D629E7DB-F0EF-8842-AB1B-A0E556939B1D}" dt="2023-03-23T04:11:21.269" v="1853" actId="478"/>
          <ac:grpSpMkLst>
            <pc:docMk/>
            <pc:sldMk cId="1960792049" sldId="276"/>
            <ac:grpSpMk id="102" creationId="{72B0D465-99C8-D8AF-929D-D588633687B8}"/>
          </ac:grpSpMkLst>
        </pc:grpChg>
        <pc:grpChg chg="add del mod">
          <ac:chgData name="Kau, Derchang" userId="b9148588-e694-4445-9765-2c9aad6149ce" providerId="ADAL" clId="{D629E7DB-F0EF-8842-AB1B-A0E556939B1D}" dt="2023-03-23T01:16:31.511" v="1165"/>
          <ac:grpSpMkLst>
            <pc:docMk/>
            <pc:sldMk cId="1960792049" sldId="276"/>
            <ac:grpSpMk id="108" creationId="{22400616-66DE-4EFA-3246-A5AC6AC0FA2F}"/>
          </ac:grpSpMkLst>
        </pc:grpChg>
        <pc:grpChg chg="add del mod topLvl">
          <ac:chgData name="Kau, Derchang" userId="b9148588-e694-4445-9765-2c9aad6149ce" providerId="ADAL" clId="{D629E7DB-F0EF-8842-AB1B-A0E556939B1D}" dt="2023-03-23T04:03:10.127" v="1757" actId="165"/>
          <ac:grpSpMkLst>
            <pc:docMk/>
            <pc:sldMk cId="1960792049" sldId="276"/>
            <ac:grpSpMk id="115" creationId="{3F67ECB7-5171-2ABF-3D25-2D48751B6EC6}"/>
          </ac:grpSpMkLst>
        </pc:grpChg>
        <pc:grpChg chg="add mod">
          <ac:chgData name="Kau, Derchang" userId="b9148588-e694-4445-9765-2c9aad6149ce" providerId="ADAL" clId="{D629E7DB-F0EF-8842-AB1B-A0E556939B1D}" dt="2023-03-23T01:51:29.702" v="1403" actId="207"/>
          <ac:grpSpMkLst>
            <pc:docMk/>
            <pc:sldMk cId="1960792049" sldId="276"/>
            <ac:grpSpMk id="166" creationId="{90EFFDBF-7878-D104-EB77-566D60CEAADC}"/>
          </ac:grpSpMkLst>
        </pc:grpChg>
        <pc:grpChg chg="add mod">
          <ac:chgData name="Kau, Derchang" userId="b9148588-e694-4445-9765-2c9aad6149ce" providerId="ADAL" clId="{D629E7DB-F0EF-8842-AB1B-A0E556939B1D}" dt="2023-03-23T01:48:00.956" v="1381" actId="166"/>
          <ac:grpSpMkLst>
            <pc:docMk/>
            <pc:sldMk cId="1960792049" sldId="276"/>
            <ac:grpSpMk id="167" creationId="{9C42F009-0AB4-8DC6-4C1E-E85A77201CB5}"/>
          </ac:grpSpMkLst>
        </pc:grpChg>
        <pc:grpChg chg="add mod">
          <ac:chgData name="Kau, Derchang" userId="b9148588-e694-4445-9765-2c9aad6149ce" providerId="ADAL" clId="{D629E7DB-F0EF-8842-AB1B-A0E556939B1D}" dt="2023-03-23T01:49:38.156" v="1393" actId="167"/>
          <ac:grpSpMkLst>
            <pc:docMk/>
            <pc:sldMk cId="1960792049" sldId="276"/>
            <ac:grpSpMk id="192" creationId="{9B5ECACD-F322-7F15-6E2A-5CC915F45B63}"/>
          </ac:grpSpMkLst>
        </pc:grpChg>
        <pc:grpChg chg="add mod">
          <ac:chgData name="Kau, Derchang" userId="b9148588-e694-4445-9765-2c9aad6149ce" providerId="ADAL" clId="{D629E7DB-F0EF-8842-AB1B-A0E556939B1D}" dt="2023-03-23T01:58:36.747" v="1442" actId="167"/>
          <ac:grpSpMkLst>
            <pc:docMk/>
            <pc:sldMk cId="1960792049" sldId="276"/>
            <ac:grpSpMk id="198" creationId="{D198F65F-BE6C-68E4-372C-B25C2A4423A2}"/>
          </ac:grpSpMkLst>
        </pc:grpChg>
        <pc:grpChg chg="add mod">
          <ac:chgData name="Kau, Derchang" userId="b9148588-e694-4445-9765-2c9aad6149ce" providerId="ADAL" clId="{D629E7DB-F0EF-8842-AB1B-A0E556939B1D}" dt="2023-03-23T01:50:58.521" v="1401" actId="1076"/>
          <ac:grpSpMkLst>
            <pc:docMk/>
            <pc:sldMk cId="1960792049" sldId="276"/>
            <ac:grpSpMk id="204" creationId="{9533396C-E89C-512B-4388-8F64A31EF9C7}"/>
          </ac:grpSpMkLst>
        </pc:grpChg>
        <pc:grpChg chg="add del mod">
          <ac:chgData name="Kau, Derchang" userId="b9148588-e694-4445-9765-2c9aad6149ce" providerId="ADAL" clId="{D629E7DB-F0EF-8842-AB1B-A0E556939B1D}" dt="2023-03-23T01:53:48.496" v="1416"/>
          <ac:grpSpMkLst>
            <pc:docMk/>
            <pc:sldMk cId="1960792049" sldId="276"/>
            <ac:grpSpMk id="210" creationId="{9934A7BA-48B1-3CA3-47CA-B9951FCE4CCB}"/>
          </ac:grpSpMkLst>
        </pc:grpChg>
        <pc:grpChg chg="add mod">
          <ac:chgData name="Kau, Derchang" userId="b9148588-e694-4445-9765-2c9aad6149ce" providerId="ADAL" clId="{D629E7DB-F0EF-8842-AB1B-A0E556939B1D}" dt="2023-03-23T01:57:54.658" v="1436" actId="1076"/>
          <ac:grpSpMkLst>
            <pc:docMk/>
            <pc:sldMk cId="1960792049" sldId="276"/>
            <ac:grpSpMk id="230" creationId="{AF69B535-5723-763F-E618-58FFED15DC7D}"/>
          </ac:grpSpMkLst>
        </pc:grpChg>
        <pc:grpChg chg="mod">
          <ac:chgData name="Kau, Derchang" userId="b9148588-e694-4445-9765-2c9aad6149ce" providerId="ADAL" clId="{D629E7DB-F0EF-8842-AB1B-A0E556939B1D}" dt="2023-03-23T01:56:25.833" v="1430"/>
          <ac:grpSpMkLst>
            <pc:docMk/>
            <pc:sldMk cId="1960792049" sldId="276"/>
            <ac:grpSpMk id="243" creationId="{D2795557-6077-490B-4AD1-60A40E7840BF}"/>
          </ac:grpSpMkLst>
        </pc:grpChg>
        <pc:grpChg chg="mod">
          <ac:chgData name="Kau, Derchang" userId="b9148588-e694-4445-9765-2c9aad6149ce" providerId="ADAL" clId="{D629E7DB-F0EF-8842-AB1B-A0E556939B1D}" dt="2023-03-23T01:56:25.833" v="1430"/>
          <ac:grpSpMkLst>
            <pc:docMk/>
            <pc:sldMk cId="1960792049" sldId="276"/>
            <ac:grpSpMk id="244" creationId="{F81617D5-DE3D-DBD3-8EE6-C9FFCDA495CB}"/>
          </ac:grpSpMkLst>
        </pc:grpChg>
        <pc:grpChg chg="add mod">
          <ac:chgData name="Kau, Derchang" userId="b9148588-e694-4445-9765-2c9aad6149ce" providerId="ADAL" clId="{D629E7DB-F0EF-8842-AB1B-A0E556939B1D}" dt="2023-03-23T01:58:28.920" v="1441" actId="167"/>
          <ac:grpSpMkLst>
            <pc:docMk/>
            <pc:sldMk cId="1960792049" sldId="276"/>
            <ac:grpSpMk id="253" creationId="{1E50BFCE-E869-34D8-5B01-0B5118BAB4B2}"/>
          </ac:grpSpMkLst>
        </pc:grpChg>
        <pc:grpChg chg="add mod">
          <ac:chgData name="Kau, Derchang" userId="b9148588-e694-4445-9765-2c9aad6149ce" providerId="ADAL" clId="{D629E7DB-F0EF-8842-AB1B-A0E556939B1D}" dt="2023-03-23T02:05:55.508" v="1542" actId="1076"/>
          <ac:grpSpMkLst>
            <pc:docMk/>
            <pc:sldMk cId="1960792049" sldId="276"/>
            <ac:grpSpMk id="259" creationId="{2E60E9C2-0BFE-EC53-B310-7323368CF512}"/>
          </ac:grpSpMkLst>
        </pc:grpChg>
        <pc:grpChg chg="add del mod">
          <ac:chgData name="Kau, Derchang" userId="b9148588-e694-4445-9765-2c9aad6149ce" providerId="ADAL" clId="{D629E7DB-F0EF-8842-AB1B-A0E556939B1D}" dt="2023-03-23T04:02:53.001" v="1756" actId="165"/>
          <ac:grpSpMkLst>
            <pc:docMk/>
            <pc:sldMk cId="1960792049" sldId="276"/>
            <ac:grpSpMk id="261" creationId="{244D0E6F-439B-2A3B-9E91-983336068726}"/>
          </ac:grpSpMkLst>
        </pc:grpChg>
        <pc:grpChg chg="add mod">
          <ac:chgData name="Kau, Derchang" userId="b9148588-e694-4445-9765-2c9aad6149ce" providerId="ADAL" clId="{D629E7DB-F0EF-8842-AB1B-A0E556939B1D}" dt="2023-03-23T04:09:43.160" v="1826" actId="207"/>
          <ac:grpSpMkLst>
            <pc:docMk/>
            <pc:sldMk cId="1960792049" sldId="276"/>
            <ac:grpSpMk id="266" creationId="{D42E6D52-DE57-4C47-0C4D-36A3431B342B}"/>
          </ac:grpSpMkLst>
        </pc:grpChg>
        <pc:grpChg chg="add del mod">
          <ac:chgData name="Kau, Derchang" userId="b9148588-e694-4445-9765-2c9aad6149ce" providerId="ADAL" clId="{D629E7DB-F0EF-8842-AB1B-A0E556939B1D}" dt="2023-03-23T04:13:35.486" v="1868" actId="478"/>
          <ac:grpSpMkLst>
            <pc:docMk/>
            <pc:sldMk cId="1960792049" sldId="276"/>
            <ac:grpSpMk id="271" creationId="{301D76C6-93BF-67E2-3EE8-91C78B59EA27}"/>
          </ac:grpSpMkLst>
        </pc:grpChg>
        <pc:grpChg chg="add mod">
          <ac:chgData name="Kau, Derchang" userId="b9148588-e694-4445-9765-2c9aad6149ce" providerId="ADAL" clId="{D629E7DB-F0EF-8842-AB1B-A0E556939B1D}" dt="2023-03-23T04:05:32.283" v="1772" actId="1076"/>
          <ac:grpSpMkLst>
            <pc:docMk/>
            <pc:sldMk cId="1960792049" sldId="276"/>
            <ac:grpSpMk id="276" creationId="{02DE840F-9472-BB52-04A4-25E72D14D47D}"/>
          </ac:grpSpMkLst>
        </pc:grpChg>
        <pc:grpChg chg="add mod">
          <ac:chgData name="Kau, Derchang" userId="b9148588-e694-4445-9765-2c9aad6149ce" providerId="ADAL" clId="{D629E7DB-F0EF-8842-AB1B-A0E556939B1D}" dt="2023-03-23T04:05:40.153" v="1774" actId="1076"/>
          <ac:grpSpMkLst>
            <pc:docMk/>
            <pc:sldMk cId="1960792049" sldId="276"/>
            <ac:grpSpMk id="280" creationId="{DF6D313F-490D-D2C0-EF94-DD23973BF382}"/>
          </ac:grpSpMkLst>
        </pc:grpChg>
        <pc:grpChg chg="add mod">
          <ac:chgData name="Kau, Derchang" userId="b9148588-e694-4445-9765-2c9aad6149ce" providerId="ADAL" clId="{D629E7DB-F0EF-8842-AB1B-A0E556939B1D}" dt="2023-03-23T04:06:16.080" v="1779" actId="1076"/>
          <ac:grpSpMkLst>
            <pc:docMk/>
            <pc:sldMk cId="1960792049" sldId="276"/>
            <ac:grpSpMk id="284" creationId="{38AA7CCF-74E2-21CB-9B43-E6A8851C2130}"/>
          </ac:grpSpMkLst>
        </pc:grpChg>
        <pc:grpChg chg="add mod">
          <ac:chgData name="Kau, Derchang" userId="b9148588-e694-4445-9765-2c9aad6149ce" providerId="ADAL" clId="{D629E7DB-F0EF-8842-AB1B-A0E556939B1D}" dt="2023-03-23T04:23:03.369" v="2012" actId="1076"/>
          <ac:grpSpMkLst>
            <pc:docMk/>
            <pc:sldMk cId="1960792049" sldId="276"/>
            <ac:grpSpMk id="292" creationId="{78E60F97-C091-C3E1-98BD-186AF898618B}"/>
          </ac:grpSpMkLst>
        </pc:grpChg>
        <pc:grpChg chg="add del mod">
          <ac:chgData name="Kau, Derchang" userId="b9148588-e694-4445-9765-2c9aad6149ce" providerId="ADAL" clId="{D629E7DB-F0EF-8842-AB1B-A0E556939B1D}" dt="2023-03-23T04:17:56.994" v="1937" actId="478"/>
          <ac:grpSpMkLst>
            <pc:docMk/>
            <pc:sldMk cId="1960792049" sldId="276"/>
            <ac:grpSpMk id="293" creationId="{9F1686C1-0184-25AC-D48B-90B6A94EDD7A}"/>
          </ac:grpSpMkLst>
        </pc:grpChg>
        <pc:grpChg chg="mod">
          <ac:chgData name="Kau, Derchang" userId="b9148588-e694-4445-9765-2c9aad6149ce" providerId="ADAL" clId="{D629E7DB-F0EF-8842-AB1B-A0E556939B1D}" dt="2023-03-23T04:14:57.461" v="1872"/>
          <ac:grpSpMkLst>
            <pc:docMk/>
            <pc:sldMk cId="1960792049" sldId="276"/>
            <ac:grpSpMk id="302" creationId="{ED9025F4-1853-394A-3D4D-53620E0E2E5E}"/>
          </ac:grpSpMkLst>
        </pc:grpChg>
        <pc:grpChg chg="mod">
          <ac:chgData name="Kau, Derchang" userId="b9148588-e694-4445-9765-2c9aad6149ce" providerId="ADAL" clId="{D629E7DB-F0EF-8842-AB1B-A0E556939B1D}" dt="2023-03-23T04:14:57.461" v="1872"/>
          <ac:grpSpMkLst>
            <pc:docMk/>
            <pc:sldMk cId="1960792049" sldId="276"/>
            <ac:grpSpMk id="311" creationId="{B5179F9B-4188-8544-DAAC-AD62A9EC6860}"/>
          </ac:grpSpMkLst>
        </pc:grpChg>
        <pc:grpChg chg="mod">
          <ac:chgData name="Kau, Derchang" userId="b9148588-e694-4445-9765-2c9aad6149ce" providerId="ADAL" clId="{D629E7DB-F0EF-8842-AB1B-A0E556939B1D}" dt="2023-03-23T04:14:57.461" v="1872"/>
          <ac:grpSpMkLst>
            <pc:docMk/>
            <pc:sldMk cId="1960792049" sldId="276"/>
            <ac:grpSpMk id="312" creationId="{F64F2DC6-BB6E-88F4-08EF-73B6683A5222}"/>
          </ac:grpSpMkLst>
        </pc:grpChg>
        <pc:grpChg chg="mod">
          <ac:chgData name="Kau, Derchang" userId="b9148588-e694-4445-9765-2c9aad6149ce" providerId="ADAL" clId="{D629E7DB-F0EF-8842-AB1B-A0E556939B1D}" dt="2023-03-23T04:14:57.461" v="1872"/>
          <ac:grpSpMkLst>
            <pc:docMk/>
            <pc:sldMk cId="1960792049" sldId="276"/>
            <ac:grpSpMk id="313" creationId="{6E02B211-5305-8CB0-0F8B-358973A9765D}"/>
          </ac:grpSpMkLst>
        </pc:grpChg>
        <pc:grpChg chg="mod">
          <ac:chgData name="Kau, Derchang" userId="b9148588-e694-4445-9765-2c9aad6149ce" providerId="ADAL" clId="{D629E7DB-F0EF-8842-AB1B-A0E556939B1D}" dt="2023-03-23T04:14:57.461" v="1872"/>
          <ac:grpSpMkLst>
            <pc:docMk/>
            <pc:sldMk cId="1960792049" sldId="276"/>
            <ac:grpSpMk id="314" creationId="{1E9D97F9-3F99-16EA-0094-FBC2F82C32FD}"/>
          </ac:grpSpMkLst>
        </pc:grpChg>
        <pc:grpChg chg="add mod">
          <ac:chgData name="Kau, Derchang" userId="b9148588-e694-4445-9765-2c9aad6149ce" providerId="ADAL" clId="{D629E7DB-F0EF-8842-AB1B-A0E556939B1D}" dt="2023-03-23T04:22:52.479" v="2011" actId="1036"/>
          <ac:grpSpMkLst>
            <pc:docMk/>
            <pc:sldMk cId="1960792049" sldId="276"/>
            <ac:grpSpMk id="332" creationId="{C180CB86-035A-7AB5-C007-3DAC4AD50111}"/>
          </ac:grpSpMkLst>
        </pc:grpChg>
        <pc:grpChg chg="mod">
          <ac:chgData name="Kau, Derchang" userId="b9148588-e694-4445-9765-2c9aad6149ce" providerId="ADAL" clId="{D629E7DB-F0EF-8842-AB1B-A0E556939B1D}" dt="2023-03-23T04:15:38.337" v="1880"/>
          <ac:grpSpMkLst>
            <pc:docMk/>
            <pc:sldMk cId="1960792049" sldId="276"/>
            <ac:grpSpMk id="341" creationId="{60969FFD-1EAD-CAE0-60A3-1FDEAC20547F}"/>
          </ac:grpSpMkLst>
        </pc:grpChg>
        <pc:grpChg chg="mod">
          <ac:chgData name="Kau, Derchang" userId="b9148588-e694-4445-9765-2c9aad6149ce" providerId="ADAL" clId="{D629E7DB-F0EF-8842-AB1B-A0E556939B1D}" dt="2023-03-23T04:15:38.337" v="1880"/>
          <ac:grpSpMkLst>
            <pc:docMk/>
            <pc:sldMk cId="1960792049" sldId="276"/>
            <ac:grpSpMk id="350" creationId="{E3A54FA5-34F3-98D6-C000-6F177EBC62AF}"/>
          </ac:grpSpMkLst>
        </pc:grpChg>
        <pc:grpChg chg="mod">
          <ac:chgData name="Kau, Derchang" userId="b9148588-e694-4445-9765-2c9aad6149ce" providerId="ADAL" clId="{D629E7DB-F0EF-8842-AB1B-A0E556939B1D}" dt="2023-03-23T04:15:38.337" v="1880"/>
          <ac:grpSpMkLst>
            <pc:docMk/>
            <pc:sldMk cId="1960792049" sldId="276"/>
            <ac:grpSpMk id="351" creationId="{D9920404-D39D-0171-262B-CA6AA035F6D5}"/>
          </ac:grpSpMkLst>
        </pc:grpChg>
        <pc:grpChg chg="mod">
          <ac:chgData name="Kau, Derchang" userId="b9148588-e694-4445-9765-2c9aad6149ce" providerId="ADAL" clId="{D629E7DB-F0EF-8842-AB1B-A0E556939B1D}" dt="2023-03-23T04:15:38.337" v="1880"/>
          <ac:grpSpMkLst>
            <pc:docMk/>
            <pc:sldMk cId="1960792049" sldId="276"/>
            <ac:grpSpMk id="352" creationId="{4822CFCA-C19C-94B6-5E57-D74124E8B799}"/>
          </ac:grpSpMkLst>
        </pc:grpChg>
        <pc:grpChg chg="mod">
          <ac:chgData name="Kau, Derchang" userId="b9148588-e694-4445-9765-2c9aad6149ce" providerId="ADAL" clId="{D629E7DB-F0EF-8842-AB1B-A0E556939B1D}" dt="2023-03-23T04:15:38.337" v="1880"/>
          <ac:grpSpMkLst>
            <pc:docMk/>
            <pc:sldMk cId="1960792049" sldId="276"/>
            <ac:grpSpMk id="353" creationId="{2B3C8786-72CA-4649-04D3-299EED37B509}"/>
          </ac:grpSpMkLst>
        </pc:grpChg>
        <pc:grpChg chg="add mod topLvl">
          <ac:chgData name="Kau, Derchang" userId="b9148588-e694-4445-9765-2c9aad6149ce" providerId="ADAL" clId="{D629E7DB-F0EF-8842-AB1B-A0E556939B1D}" dt="2023-03-23T04:23:03.369" v="2012" actId="1076"/>
          <ac:grpSpMkLst>
            <pc:docMk/>
            <pc:sldMk cId="1960792049" sldId="276"/>
            <ac:grpSpMk id="371" creationId="{6A431134-B00C-FE87-64A3-A3929F99DC8B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380" creationId="{855F51B1-9E95-0800-D270-392E0D8216FB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389" creationId="{E86C0FB4-6CF9-38CA-F9B5-D5BC38C5DE27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390" creationId="{797030B3-09DE-4017-9CB7-DF398F2DC708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391" creationId="{4381D502-96F5-6BA6-B99C-29C8D372A990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392" creationId="{51EC1C5A-1CDD-90F9-1724-A382E3EDA234}"/>
          </ac:grpSpMkLst>
        </pc:grpChg>
        <pc:grpChg chg="add mod topLvl">
          <ac:chgData name="Kau, Derchang" userId="b9148588-e694-4445-9765-2c9aad6149ce" providerId="ADAL" clId="{D629E7DB-F0EF-8842-AB1B-A0E556939B1D}" dt="2023-03-23T04:22:52.479" v="2011" actId="1036"/>
          <ac:grpSpMkLst>
            <pc:docMk/>
            <pc:sldMk cId="1960792049" sldId="276"/>
            <ac:grpSpMk id="410" creationId="{EC1CE89B-8006-5759-68C5-FEEAE20A2F7E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419" creationId="{32B9A016-4D19-D0B6-7ECD-B4D0E97F13FE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428" creationId="{5DBAF47D-A234-E780-61F7-FA2C8741DA91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429" creationId="{DCEF826D-13D9-24F5-40F6-7CB9AAB4FC53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430" creationId="{01E2786A-BB50-BC32-050E-2616B97C678A}"/>
          </ac:grpSpMkLst>
        </pc:grpChg>
        <pc:grpChg chg="mod">
          <ac:chgData name="Kau, Derchang" userId="b9148588-e694-4445-9765-2c9aad6149ce" providerId="ADAL" clId="{D629E7DB-F0EF-8842-AB1B-A0E556939B1D}" dt="2023-03-23T04:16:04.265" v="1884"/>
          <ac:grpSpMkLst>
            <pc:docMk/>
            <pc:sldMk cId="1960792049" sldId="276"/>
            <ac:grpSpMk id="431" creationId="{32E8C1DC-F442-D021-B23B-59CAB90C2F48}"/>
          </ac:grpSpMkLst>
        </pc:grpChg>
        <pc:grpChg chg="add del mod">
          <ac:chgData name="Kau, Derchang" userId="b9148588-e694-4445-9765-2c9aad6149ce" providerId="ADAL" clId="{D629E7DB-F0EF-8842-AB1B-A0E556939B1D}" dt="2023-03-23T04:22:43.024" v="2006" actId="165"/>
          <ac:grpSpMkLst>
            <pc:docMk/>
            <pc:sldMk cId="1960792049" sldId="276"/>
            <ac:grpSpMk id="449" creationId="{035E2397-BE8E-ADDF-7EFA-F739877AA46B}"/>
          </ac:grpSpMkLst>
        </pc:grpChg>
        <pc:grpChg chg="add del mod">
          <ac:chgData name="Kau, Derchang" userId="b9148588-e694-4445-9765-2c9aad6149ce" providerId="ADAL" clId="{D629E7DB-F0EF-8842-AB1B-A0E556939B1D}" dt="2023-03-23T04:18:23.190" v="1939"/>
          <ac:grpSpMkLst>
            <pc:docMk/>
            <pc:sldMk cId="1960792049" sldId="276"/>
            <ac:grpSpMk id="450" creationId="{DB96AB99-7A72-D8E9-A507-BCB5D10F5367}"/>
          </ac:grpSpMkLst>
        </pc:grpChg>
        <pc:grpChg chg="mod">
          <ac:chgData name="Kau, Derchang" userId="b9148588-e694-4445-9765-2c9aad6149ce" providerId="ADAL" clId="{D629E7DB-F0EF-8842-AB1B-A0E556939B1D}" dt="2023-03-23T04:18:21.633" v="1938"/>
          <ac:grpSpMkLst>
            <pc:docMk/>
            <pc:sldMk cId="1960792049" sldId="276"/>
            <ac:grpSpMk id="459" creationId="{CA1829BA-F0EB-2358-D662-95B4A8A6BFD4}"/>
          </ac:grpSpMkLst>
        </pc:grpChg>
        <pc:grpChg chg="mod">
          <ac:chgData name="Kau, Derchang" userId="b9148588-e694-4445-9765-2c9aad6149ce" providerId="ADAL" clId="{D629E7DB-F0EF-8842-AB1B-A0E556939B1D}" dt="2023-03-23T04:18:21.633" v="1938"/>
          <ac:grpSpMkLst>
            <pc:docMk/>
            <pc:sldMk cId="1960792049" sldId="276"/>
            <ac:grpSpMk id="468" creationId="{3CF315BE-0885-19C3-C8D3-09112F1ABE56}"/>
          </ac:grpSpMkLst>
        </pc:grpChg>
        <pc:grpChg chg="mod">
          <ac:chgData name="Kau, Derchang" userId="b9148588-e694-4445-9765-2c9aad6149ce" providerId="ADAL" clId="{D629E7DB-F0EF-8842-AB1B-A0E556939B1D}" dt="2023-03-23T04:18:21.633" v="1938"/>
          <ac:grpSpMkLst>
            <pc:docMk/>
            <pc:sldMk cId="1960792049" sldId="276"/>
            <ac:grpSpMk id="469" creationId="{59FD63F0-CE99-43D0-007D-0DDD67F0100C}"/>
          </ac:grpSpMkLst>
        </pc:grpChg>
        <pc:grpChg chg="mod">
          <ac:chgData name="Kau, Derchang" userId="b9148588-e694-4445-9765-2c9aad6149ce" providerId="ADAL" clId="{D629E7DB-F0EF-8842-AB1B-A0E556939B1D}" dt="2023-03-23T04:18:21.633" v="1938"/>
          <ac:grpSpMkLst>
            <pc:docMk/>
            <pc:sldMk cId="1960792049" sldId="276"/>
            <ac:grpSpMk id="470" creationId="{5A671462-7D5A-C93B-A936-63FBFCD5BDD7}"/>
          </ac:grpSpMkLst>
        </pc:grpChg>
        <pc:grpChg chg="mod">
          <ac:chgData name="Kau, Derchang" userId="b9148588-e694-4445-9765-2c9aad6149ce" providerId="ADAL" clId="{D629E7DB-F0EF-8842-AB1B-A0E556939B1D}" dt="2023-03-23T04:18:21.633" v="1938"/>
          <ac:grpSpMkLst>
            <pc:docMk/>
            <pc:sldMk cId="1960792049" sldId="276"/>
            <ac:grpSpMk id="471" creationId="{0A815E88-3D28-1BBD-B70D-6CD96752C1CF}"/>
          </ac:grpSpMkLst>
        </pc:grpChg>
        <pc:picChg chg="add mod modCrop">
          <ac:chgData name="Kau, Derchang" userId="b9148588-e694-4445-9765-2c9aad6149ce" providerId="ADAL" clId="{D629E7DB-F0EF-8842-AB1B-A0E556939B1D}" dt="2023-03-23T00:50:28.823" v="792" actId="732"/>
          <ac:picMkLst>
            <pc:docMk/>
            <pc:sldMk cId="1960792049" sldId="276"/>
            <ac:picMk id="3" creationId="{CECBC763-D94D-7A54-2962-62020D83610C}"/>
          </ac:picMkLst>
        </pc:picChg>
        <pc:cxnChg chg="add mod topLvl">
          <ac:chgData name="Kau, Derchang" userId="b9148588-e694-4445-9765-2c9aad6149ce" providerId="ADAL" clId="{D629E7DB-F0EF-8842-AB1B-A0E556939B1D}" dt="2023-03-23T04:10:35.262" v="1840" actId="14100"/>
          <ac:cxnSpMkLst>
            <pc:docMk/>
            <pc:sldMk cId="1960792049" sldId="276"/>
            <ac:cxnSpMk id="13" creationId="{484A0768-6F38-407F-9568-B5ECA920F3EA}"/>
          </ac:cxnSpMkLst>
        </pc:cxnChg>
        <pc:cxnChg chg="add mod topLvl">
          <ac:chgData name="Kau, Derchang" userId="b9148588-e694-4445-9765-2c9aad6149ce" providerId="ADAL" clId="{D629E7DB-F0EF-8842-AB1B-A0E556939B1D}" dt="2023-03-23T04:10:49.614" v="1846" actId="1076"/>
          <ac:cxnSpMkLst>
            <pc:docMk/>
            <pc:sldMk cId="1960792049" sldId="276"/>
            <ac:cxnSpMk id="15" creationId="{4A3D3881-9211-9762-D5EF-A25D326B8110}"/>
          </ac:cxnSpMkLst>
        </pc:cxnChg>
        <pc:cxnChg chg="add del mod topLvl">
          <ac:chgData name="Kau, Derchang" userId="b9148588-e694-4445-9765-2c9aad6149ce" providerId="ADAL" clId="{D629E7DB-F0EF-8842-AB1B-A0E556939B1D}" dt="2023-03-23T04:11:26.180" v="1856" actId="478"/>
          <ac:cxnSpMkLst>
            <pc:docMk/>
            <pc:sldMk cId="1960792049" sldId="276"/>
            <ac:cxnSpMk id="18" creationId="{CD61D208-3617-4871-DBFC-42628525E160}"/>
          </ac:cxnSpMkLst>
        </pc:cxnChg>
        <pc:cxnChg chg="add del mod topLvl">
          <ac:chgData name="Kau, Derchang" userId="b9148588-e694-4445-9765-2c9aad6149ce" providerId="ADAL" clId="{D629E7DB-F0EF-8842-AB1B-A0E556939B1D}" dt="2023-03-23T04:11:27.349" v="1857" actId="478"/>
          <ac:cxnSpMkLst>
            <pc:docMk/>
            <pc:sldMk cId="1960792049" sldId="276"/>
            <ac:cxnSpMk id="19" creationId="{3D108F7B-D896-80BB-A53B-B6D032A93C6E}"/>
          </ac:cxnSpMkLst>
        </pc:cxnChg>
        <pc:cxnChg chg="add mod topLvl">
          <ac:chgData name="Kau, Derchang" userId="b9148588-e694-4445-9765-2c9aad6149ce" providerId="ADAL" clId="{D629E7DB-F0EF-8842-AB1B-A0E556939B1D}" dt="2023-03-23T04:03:10.127" v="1757" actId="165"/>
          <ac:cxnSpMkLst>
            <pc:docMk/>
            <pc:sldMk cId="1960792049" sldId="276"/>
            <ac:cxnSpMk id="27" creationId="{9E69A2EC-E0EF-A8EE-ACD7-2080088BE6A2}"/>
          </ac:cxnSpMkLst>
        </pc:cxnChg>
        <pc:cxnChg chg="add mod topLvl">
          <ac:chgData name="Kau, Derchang" userId="b9148588-e694-4445-9765-2c9aad6149ce" providerId="ADAL" clId="{D629E7DB-F0EF-8842-AB1B-A0E556939B1D}" dt="2023-03-23T04:09:31.913" v="1824" actId="167"/>
          <ac:cxnSpMkLst>
            <pc:docMk/>
            <pc:sldMk cId="1960792049" sldId="276"/>
            <ac:cxnSpMk id="28" creationId="{1335FD11-FE60-05A0-F251-911FDEA198F5}"/>
          </ac:cxnSpMkLst>
        </pc:cxnChg>
        <pc:cxnChg chg="add mod">
          <ac:chgData name="Kau, Derchang" userId="b9148588-e694-4445-9765-2c9aad6149ce" providerId="ADAL" clId="{D629E7DB-F0EF-8842-AB1B-A0E556939B1D}" dt="2023-03-23T01:07:06.592" v="1062" actId="1076"/>
          <ac:cxnSpMkLst>
            <pc:docMk/>
            <pc:sldMk cId="1960792049" sldId="276"/>
            <ac:cxnSpMk id="32" creationId="{042B1724-F7F8-9970-D2CC-445D64CC12D2}"/>
          </ac:cxnSpMkLst>
        </pc:cxnChg>
        <pc:cxnChg chg="add mod">
          <ac:chgData name="Kau, Derchang" userId="b9148588-e694-4445-9765-2c9aad6149ce" providerId="ADAL" clId="{D629E7DB-F0EF-8842-AB1B-A0E556939B1D}" dt="2023-03-23T04:04:53.653" v="1769" actId="166"/>
          <ac:cxnSpMkLst>
            <pc:docMk/>
            <pc:sldMk cId="1960792049" sldId="276"/>
            <ac:cxnSpMk id="36" creationId="{2E7BC415-994C-AA3D-64E2-2A274707F2D4}"/>
          </ac:cxnSpMkLst>
        </pc:cxnChg>
        <pc:cxnChg chg="add del mod">
          <ac:chgData name="Kau, Derchang" userId="b9148588-e694-4445-9765-2c9aad6149ce" providerId="ADAL" clId="{D629E7DB-F0EF-8842-AB1B-A0E556939B1D}" dt="2023-03-23T04:04:05.098" v="1765" actId="478"/>
          <ac:cxnSpMkLst>
            <pc:docMk/>
            <pc:sldMk cId="1960792049" sldId="276"/>
            <ac:cxnSpMk id="37" creationId="{C6C23FC1-F19B-86E4-414A-8AB7582DAFC7}"/>
          </ac:cxnSpMkLst>
        </pc:cxnChg>
        <pc:cxnChg chg="add del mod">
          <ac:chgData name="Kau, Derchang" userId="b9148588-e694-4445-9765-2c9aad6149ce" providerId="ADAL" clId="{D629E7DB-F0EF-8842-AB1B-A0E556939B1D}" dt="2023-03-23T04:04:12.292" v="1766" actId="478"/>
          <ac:cxnSpMkLst>
            <pc:docMk/>
            <pc:sldMk cId="1960792049" sldId="276"/>
            <ac:cxnSpMk id="38" creationId="{8D1922D3-C652-F3CA-FA28-7B4C832B367C}"/>
          </ac:cxnSpMkLst>
        </pc:cxnChg>
        <pc:cxnChg chg="add del mod">
          <ac:chgData name="Kau, Derchang" userId="b9148588-e694-4445-9765-2c9aad6149ce" providerId="ADAL" clId="{D629E7DB-F0EF-8842-AB1B-A0E556939B1D}" dt="2023-03-23T01:07:47.225" v="1069" actId="478"/>
          <ac:cxnSpMkLst>
            <pc:docMk/>
            <pc:sldMk cId="1960792049" sldId="276"/>
            <ac:cxnSpMk id="39" creationId="{0079F89D-63D1-E3B1-9B63-24A47C204D2F}"/>
          </ac:cxnSpMkLst>
        </pc:cxnChg>
        <pc:cxnChg chg="add del mod">
          <ac:chgData name="Kau, Derchang" userId="b9148588-e694-4445-9765-2c9aad6149ce" providerId="ADAL" clId="{D629E7DB-F0EF-8842-AB1B-A0E556939B1D}" dt="2023-03-23T01:07:43.099" v="1068" actId="478"/>
          <ac:cxnSpMkLst>
            <pc:docMk/>
            <pc:sldMk cId="1960792049" sldId="276"/>
            <ac:cxnSpMk id="40" creationId="{3D10FBED-D9CB-59AF-CB86-9C16040769F7}"/>
          </ac:cxnSpMkLst>
        </pc:cxnChg>
        <pc:cxnChg chg="add mod topLvl">
          <ac:chgData name="Kau, Derchang" userId="b9148588-e694-4445-9765-2c9aad6149ce" providerId="ADAL" clId="{D629E7DB-F0EF-8842-AB1B-A0E556939B1D}" dt="2023-03-23T04:08:56.760" v="1817" actId="1076"/>
          <ac:cxnSpMkLst>
            <pc:docMk/>
            <pc:sldMk cId="1960792049" sldId="276"/>
            <ac:cxnSpMk id="41" creationId="{23F8C038-7C54-4D74-E949-1ACD388A7477}"/>
          </ac:cxnSpMkLst>
        </pc:cxnChg>
        <pc:cxnChg chg="add mod topLvl">
          <ac:chgData name="Kau, Derchang" userId="b9148588-e694-4445-9765-2c9aad6149ce" providerId="ADAL" clId="{D629E7DB-F0EF-8842-AB1B-A0E556939B1D}" dt="2023-03-23T04:08:56.760" v="1817" actId="1076"/>
          <ac:cxnSpMkLst>
            <pc:docMk/>
            <pc:sldMk cId="1960792049" sldId="276"/>
            <ac:cxnSpMk id="43" creationId="{951271B0-D27A-2936-745B-25E1E29589B7}"/>
          </ac:cxnSpMkLst>
        </pc:cxnChg>
        <pc:cxnChg chg="add mod topLvl">
          <ac:chgData name="Kau, Derchang" userId="b9148588-e694-4445-9765-2c9aad6149ce" providerId="ADAL" clId="{D629E7DB-F0EF-8842-AB1B-A0E556939B1D}" dt="2023-03-23T04:08:56.760" v="1817" actId="1076"/>
          <ac:cxnSpMkLst>
            <pc:docMk/>
            <pc:sldMk cId="1960792049" sldId="276"/>
            <ac:cxnSpMk id="44" creationId="{C8E7B765-4C6F-1448-BF03-8545D680A685}"/>
          </ac:cxnSpMkLst>
        </pc:cxnChg>
        <pc:cxnChg chg="add mod topLvl">
          <ac:chgData name="Kau, Derchang" userId="b9148588-e694-4445-9765-2c9aad6149ce" providerId="ADAL" clId="{D629E7DB-F0EF-8842-AB1B-A0E556939B1D}" dt="2023-03-23T04:08:56.760" v="1817" actId="1076"/>
          <ac:cxnSpMkLst>
            <pc:docMk/>
            <pc:sldMk cId="1960792049" sldId="276"/>
            <ac:cxnSpMk id="45" creationId="{7DB93B3F-0D70-6DC3-9BBC-D9FB23DE4D36}"/>
          </ac:cxnSpMkLst>
        </pc:cxnChg>
        <pc:cxnChg chg="mod">
          <ac:chgData name="Kau, Derchang" userId="b9148588-e694-4445-9765-2c9aad6149ce" providerId="ADAL" clId="{D629E7DB-F0EF-8842-AB1B-A0E556939B1D}" dt="2023-03-23T01:10:17.533" v="1114"/>
          <ac:cxnSpMkLst>
            <pc:docMk/>
            <pc:sldMk cId="1960792049" sldId="276"/>
            <ac:cxnSpMk id="52" creationId="{363EEDE3-9F01-D374-6BCD-4DD69075C1D8}"/>
          </ac:cxnSpMkLst>
        </pc:cxnChg>
        <pc:cxnChg chg="mod">
          <ac:chgData name="Kau, Derchang" userId="b9148588-e694-4445-9765-2c9aad6149ce" providerId="ADAL" clId="{D629E7DB-F0EF-8842-AB1B-A0E556939B1D}" dt="2023-03-23T01:10:17.533" v="1114"/>
          <ac:cxnSpMkLst>
            <pc:docMk/>
            <pc:sldMk cId="1960792049" sldId="276"/>
            <ac:cxnSpMk id="53" creationId="{C482FD90-0442-283F-0C09-A0F1D0051189}"/>
          </ac:cxnSpMkLst>
        </pc:cxnChg>
        <pc:cxnChg chg="mod">
          <ac:chgData name="Kau, Derchang" userId="b9148588-e694-4445-9765-2c9aad6149ce" providerId="ADAL" clId="{D629E7DB-F0EF-8842-AB1B-A0E556939B1D}" dt="2023-03-23T01:10:17.533" v="1114"/>
          <ac:cxnSpMkLst>
            <pc:docMk/>
            <pc:sldMk cId="1960792049" sldId="276"/>
            <ac:cxnSpMk id="54" creationId="{DE80CC12-B07F-DB23-01D5-5CB526AC5792}"/>
          </ac:cxnSpMkLst>
        </pc:cxnChg>
        <pc:cxnChg chg="mod">
          <ac:chgData name="Kau, Derchang" userId="b9148588-e694-4445-9765-2c9aad6149ce" providerId="ADAL" clId="{D629E7DB-F0EF-8842-AB1B-A0E556939B1D}" dt="2023-03-23T01:10:17.533" v="1114"/>
          <ac:cxnSpMkLst>
            <pc:docMk/>
            <pc:sldMk cId="1960792049" sldId="276"/>
            <ac:cxnSpMk id="55" creationId="{C10F0B79-6F99-343E-835D-7075872A0D07}"/>
          </ac:cxnSpMkLst>
        </pc:cxnChg>
        <pc:cxnChg chg="mod">
          <ac:chgData name="Kau, Derchang" userId="b9148588-e694-4445-9765-2c9aad6149ce" providerId="ADAL" clId="{D629E7DB-F0EF-8842-AB1B-A0E556939B1D}" dt="2023-03-23T01:10:17.533" v="1114"/>
          <ac:cxnSpMkLst>
            <pc:docMk/>
            <pc:sldMk cId="1960792049" sldId="276"/>
            <ac:cxnSpMk id="56" creationId="{9E147A9C-B844-6745-2EB0-D29A077130B7}"/>
          </ac:cxnSpMkLst>
        </pc:cxnChg>
        <pc:cxnChg chg="mod">
          <ac:chgData name="Kau, Derchang" userId="b9148588-e694-4445-9765-2c9aad6149ce" providerId="ADAL" clId="{D629E7DB-F0EF-8842-AB1B-A0E556939B1D}" dt="2023-03-23T01:10:23.802" v="1116"/>
          <ac:cxnSpMkLst>
            <pc:docMk/>
            <pc:sldMk cId="1960792049" sldId="276"/>
            <ac:cxnSpMk id="58" creationId="{C466FCAF-A9E3-437C-44F4-80A69948D987}"/>
          </ac:cxnSpMkLst>
        </pc:cxnChg>
        <pc:cxnChg chg="mod">
          <ac:chgData name="Kau, Derchang" userId="b9148588-e694-4445-9765-2c9aad6149ce" providerId="ADAL" clId="{D629E7DB-F0EF-8842-AB1B-A0E556939B1D}" dt="2023-03-23T01:10:23.802" v="1116"/>
          <ac:cxnSpMkLst>
            <pc:docMk/>
            <pc:sldMk cId="1960792049" sldId="276"/>
            <ac:cxnSpMk id="59" creationId="{2261F924-2A80-B8EA-16A8-89350AAF37E9}"/>
          </ac:cxnSpMkLst>
        </pc:cxnChg>
        <pc:cxnChg chg="mod">
          <ac:chgData name="Kau, Derchang" userId="b9148588-e694-4445-9765-2c9aad6149ce" providerId="ADAL" clId="{D629E7DB-F0EF-8842-AB1B-A0E556939B1D}" dt="2023-03-23T01:10:23.802" v="1116"/>
          <ac:cxnSpMkLst>
            <pc:docMk/>
            <pc:sldMk cId="1960792049" sldId="276"/>
            <ac:cxnSpMk id="60" creationId="{FFE4DE44-CE3F-59A3-B91F-AF542E6C716E}"/>
          </ac:cxnSpMkLst>
        </pc:cxnChg>
        <pc:cxnChg chg="mod">
          <ac:chgData name="Kau, Derchang" userId="b9148588-e694-4445-9765-2c9aad6149ce" providerId="ADAL" clId="{D629E7DB-F0EF-8842-AB1B-A0E556939B1D}" dt="2023-03-23T01:10:23.802" v="1116"/>
          <ac:cxnSpMkLst>
            <pc:docMk/>
            <pc:sldMk cId="1960792049" sldId="276"/>
            <ac:cxnSpMk id="61" creationId="{D2C98670-DCFD-3718-3667-03337884E93F}"/>
          </ac:cxnSpMkLst>
        </pc:cxnChg>
        <pc:cxnChg chg="mod">
          <ac:chgData name="Kau, Derchang" userId="b9148588-e694-4445-9765-2c9aad6149ce" providerId="ADAL" clId="{D629E7DB-F0EF-8842-AB1B-A0E556939B1D}" dt="2023-03-23T01:10:23.802" v="1116"/>
          <ac:cxnSpMkLst>
            <pc:docMk/>
            <pc:sldMk cId="1960792049" sldId="276"/>
            <ac:cxnSpMk id="62" creationId="{DFED8C69-E356-1B53-465E-1D504119C9A8}"/>
          </ac:cxnSpMkLst>
        </pc:cxnChg>
        <pc:cxnChg chg="mod">
          <ac:chgData name="Kau, Derchang" userId="b9148588-e694-4445-9765-2c9aad6149ce" providerId="ADAL" clId="{D629E7DB-F0EF-8842-AB1B-A0E556939B1D}" dt="2023-03-23T01:10:33.062" v="1118"/>
          <ac:cxnSpMkLst>
            <pc:docMk/>
            <pc:sldMk cId="1960792049" sldId="276"/>
            <ac:cxnSpMk id="64" creationId="{F68FB336-DCA9-6411-1308-C9BFC98B81BE}"/>
          </ac:cxnSpMkLst>
        </pc:cxnChg>
        <pc:cxnChg chg="mod">
          <ac:chgData name="Kau, Derchang" userId="b9148588-e694-4445-9765-2c9aad6149ce" providerId="ADAL" clId="{D629E7DB-F0EF-8842-AB1B-A0E556939B1D}" dt="2023-03-23T01:10:33.062" v="1118"/>
          <ac:cxnSpMkLst>
            <pc:docMk/>
            <pc:sldMk cId="1960792049" sldId="276"/>
            <ac:cxnSpMk id="65" creationId="{AF8CFA70-AFE3-F53F-3C3A-726B95E3C94E}"/>
          </ac:cxnSpMkLst>
        </pc:cxnChg>
        <pc:cxnChg chg="mod">
          <ac:chgData name="Kau, Derchang" userId="b9148588-e694-4445-9765-2c9aad6149ce" providerId="ADAL" clId="{D629E7DB-F0EF-8842-AB1B-A0E556939B1D}" dt="2023-03-23T01:10:33.062" v="1118"/>
          <ac:cxnSpMkLst>
            <pc:docMk/>
            <pc:sldMk cId="1960792049" sldId="276"/>
            <ac:cxnSpMk id="66" creationId="{53404975-E595-A3B2-9D49-4834E8159A3F}"/>
          </ac:cxnSpMkLst>
        </pc:cxnChg>
        <pc:cxnChg chg="mod">
          <ac:chgData name="Kau, Derchang" userId="b9148588-e694-4445-9765-2c9aad6149ce" providerId="ADAL" clId="{D629E7DB-F0EF-8842-AB1B-A0E556939B1D}" dt="2023-03-23T01:10:33.062" v="1118"/>
          <ac:cxnSpMkLst>
            <pc:docMk/>
            <pc:sldMk cId="1960792049" sldId="276"/>
            <ac:cxnSpMk id="67" creationId="{1D0B4F19-582A-CF76-7BCB-0CE1F0FD967C}"/>
          </ac:cxnSpMkLst>
        </pc:cxnChg>
        <pc:cxnChg chg="mod">
          <ac:chgData name="Kau, Derchang" userId="b9148588-e694-4445-9765-2c9aad6149ce" providerId="ADAL" clId="{D629E7DB-F0EF-8842-AB1B-A0E556939B1D}" dt="2023-03-23T01:10:33.062" v="1118"/>
          <ac:cxnSpMkLst>
            <pc:docMk/>
            <pc:sldMk cId="1960792049" sldId="276"/>
            <ac:cxnSpMk id="68" creationId="{FEC6D1FD-99BD-9F34-5DAF-53C55A258B00}"/>
          </ac:cxnSpMkLst>
        </pc:cxnChg>
        <pc:cxnChg chg="mod">
          <ac:chgData name="Kau, Derchang" userId="b9148588-e694-4445-9765-2c9aad6149ce" providerId="ADAL" clId="{D629E7DB-F0EF-8842-AB1B-A0E556939B1D}" dt="2023-03-23T01:11:33.166" v="1125" actId="208"/>
          <ac:cxnSpMkLst>
            <pc:docMk/>
            <pc:sldMk cId="1960792049" sldId="276"/>
            <ac:cxnSpMk id="70" creationId="{B1577841-129F-7487-7FD9-A94CBD381E6F}"/>
          </ac:cxnSpMkLst>
        </pc:cxnChg>
        <pc:cxnChg chg="mod">
          <ac:chgData name="Kau, Derchang" userId="b9148588-e694-4445-9765-2c9aad6149ce" providerId="ADAL" clId="{D629E7DB-F0EF-8842-AB1B-A0E556939B1D}" dt="2023-03-23T01:11:33.166" v="1125" actId="208"/>
          <ac:cxnSpMkLst>
            <pc:docMk/>
            <pc:sldMk cId="1960792049" sldId="276"/>
            <ac:cxnSpMk id="71" creationId="{09F2D27B-1DCB-E817-1508-3A830A7BCA60}"/>
          </ac:cxnSpMkLst>
        </pc:cxnChg>
        <pc:cxnChg chg="mod">
          <ac:chgData name="Kau, Derchang" userId="b9148588-e694-4445-9765-2c9aad6149ce" providerId="ADAL" clId="{D629E7DB-F0EF-8842-AB1B-A0E556939B1D}" dt="2023-03-23T01:11:33.166" v="1125" actId="208"/>
          <ac:cxnSpMkLst>
            <pc:docMk/>
            <pc:sldMk cId="1960792049" sldId="276"/>
            <ac:cxnSpMk id="72" creationId="{F99883CC-63E9-379C-2987-7EA3A5B2A202}"/>
          </ac:cxnSpMkLst>
        </pc:cxnChg>
        <pc:cxnChg chg="mod">
          <ac:chgData name="Kau, Derchang" userId="b9148588-e694-4445-9765-2c9aad6149ce" providerId="ADAL" clId="{D629E7DB-F0EF-8842-AB1B-A0E556939B1D}" dt="2023-03-23T01:11:33.166" v="1125" actId="208"/>
          <ac:cxnSpMkLst>
            <pc:docMk/>
            <pc:sldMk cId="1960792049" sldId="276"/>
            <ac:cxnSpMk id="73" creationId="{0B9306DA-5AB6-F8DF-7FF7-D67B0BE5F6CA}"/>
          </ac:cxnSpMkLst>
        </pc:cxnChg>
        <pc:cxnChg chg="mod">
          <ac:chgData name="Kau, Derchang" userId="b9148588-e694-4445-9765-2c9aad6149ce" providerId="ADAL" clId="{D629E7DB-F0EF-8842-AB1B-A0E556939B1D}" dt="2023-03-23T01:11:33.166" v="1125" actId="208"/>
          <ac:cxnSpMkLst>
            <pc:docMk/>
            <pc:sldMk cId="1960792049" sldId="276"/>
            <ac:cxnSpMk id="74" creationId="{D8DC2E31-6688-02F8-4980-D3D509B7E62A}"/>
          </ac:cxnSpMkLst>
        </pc:cxnChg>
        <pc:cxnChg chg="add del mod topLvl">
          <ac:chgData name="Kau, Derchang" userId="b9148588-e694-4445-9765-2c9aad6149ce" providerId="ADAL" clId="{D629E7DB-F0EF-8842-AB1B-A0E556939B1D}" dt="2023-03-23T04:14:33.527" v="1870" actId="478"/>
          <ac:cxnSpMkLst>
            <pc:docMk/>
            <pc:sldMk cId="1960792049" sldId="276"/>
            <ac:cxnSpMk id="79" creationId="{261E357A-AEBF-F728-342A-7413DA81A271}"/>
          </ac:cxnSpMkLst>
        </pc:cxnChg>
        <pc:cxnChg chg="add del mod topLvl">
          <ac:chgData name="Kau, Derchang" userId="b9148588-e694-4445-9765-2c9aad6149ce" providerId="ADAL" clId="{D629E7DB-F0EF-8842-AB1B-A0E556939B1D}" dt="2023-03-23T04:14:33.527" v="1870" actId="478"/>
          <ac:cxnSpMkLst>
            <pc:docMk/>
            <pc:sldMk cId="1960792049" sldId="276"/>
            <ac:cxnSpMk id="80" creationId="{C7F246A9-3529-F240-8C72-AEF33DA975D2}"/>
          </ac:cxnSpMkLst>
        </pc:cxnChg>
        <pc:cxnChg chg="add del mod topLvl">
          <ac:chgData name="Kau, Derchang" userId="b9148588-e694-4445-9765-2c9aad6149ce" providerId="ADAL" clId="{D629E7DB-F0EF-8842-AB1B-A0E556939B1D}" dt="2023-03-23T04:14:33.527" v="1870" actId="478"/>
          <ac:cxnSpMkLst>
            <pc:docMk/>
            <pc:sldMk cId="1960792049" sldId="276"/>
            <ac:cxnSpMk id="81" creationId="{395D32C0-9EE8-A9DC-A28D-13C7CEF705C2}"/>
          </ac:cxnSpMkLst>
        </pc:cxnChg>
        <pc:cxnChg chg="add del mod topLvl">
          <ac:chgData name="Kau, Derchang" userId="b9148588-e694-4445-9765-2c9aad6149ce" providerId="ADAL" clId="{D629E7DB-F0EF-8842-AB1B-A0E556939B1D}" dt="2023-03-23T04:14:33.527" v="1870" actId="478"/>
          <ac:cxnSpMkLst>
            <pc:docMk/>
            <pc:sldMk cId="1960792049" sldId="276"/>
            <ac:cxnSpMk id="82" creationId="{B39FA8EE-6D7B-A1B0-79F2-422803FC91E6}"/>
          </ac:cxnSpMkLst>
        </pc:cxnChg>
        <pc:cxnChg chg="add del mod topLvl">
          <ac:chgData name="Kau, Derchang" userId="b9148588-e694-4445-9765-2c9aad6149ce" providerId="ADAL" clId="{D629E7DB-F0EF-8842-AB1B-A0E556939B1D}" dt="2023-03-23T04:14:33.527" v="1870" actId="478"/>
          <ac:cxnSpMkLst>
            <pc:docMk/>
            <pc:sldMk cId="1960792049" sldId="276"/>
            <ac:cxnSpMk id="83" creationId="{04598128-7982-658F-84EC-69BE917A073B}"/>
          </ac:cxnSpMkLst>
        </pc:cxnChg>
        <pc:cxnChg chg="add del mod topLvl">
          <ac:chgData name="Kau, Derchang" userId="b9148588-e694-4445-9765-2c9aad6149ce" providerId="ADAL" clId="{D629E7DB-F0EF-8842-AB1B-A0E556939B1D}" dt="2023-03-23T04:14:33.527" v="1870" actId="478"/>
          <ac:cxnSpMkLst>
            <pc:docMk/>
            <pc:sldMk cId="1960792049" sldId="276"/>
            <ac:cxnSpMk id="84" creationId="{C5232A6E-D470-9A01-045C-DC2F072AC6E9}"/>
          </ac:cxnSpMkLst>
        </pc:cxnChg>
        <pc:cxnChg chg="mod">
          <ac:chgData name="Kau, Derchang" userId="b9148588-e694-4445-9765-2c9aad6149ce" providerId="ADAL" clId="{D629E7DB-F0EF-8842-AB1B-A0E556939B1D}" dt="2023-03-23T01:14:28.612" v="1144"/>
          <ac:cxnSpMkLst>
            <pc:docMk/>
            <pc:sldMk cId="1960792049" sldId="276"/>
            <ac:cxnSpMk id="91" creationId="{5F297C62-59A0-D164-0AB2-1AF83B2BCF10}"/>
          </ac:cxnSpMkLst>
        </pc:cxnChg>
        <pc:cxnChg chg="mod">
          <ac:chgData name="Kau, Derchang" userId="b9148588-e694-4445-9765-2c9aad6149ce" providerId="ADAL" clId="{D629E7DB-F0EF-8842-AB1B-A0E556939B1D}" dt="2023-03-23T01:14:28.612" v="1144"/>
          <ac:cxnSpMkLst>
            <pc:docMk/>
            <pc:sldMk cId="1960792049" sldId="276"/>
            <ac:cxnSpMk id="92" creationId="{81DF78AC-9A87-6BC6-9677-C506EBC8E85F}"/>
          </ac:cxnSpMkLst>
        </pc:cxnChg>
        <pc:cxnChg chg="mod">
          <ac:chgData name="Kau, Derchang" userId="b9148588-e694-4445-9765-2c9aad6149ce" providerId="ADAL" clId="{D629E7DB-F0EF-8842-AB1B-A0E556939B1D}" dt="2023-03-23T01:14:28.612" v="1144"/>
          <ac:cxnSpMkLst>
            <pc:docMk/>
            <pc:sldMk cId="1960792049" sldId="276"/>
            <ac:cxnSpMk id="93" creationId="{72507883-8A1B-5577-5914-2B6EB47081D3}"/>
          </ac:cxnSpMkLst>
        </pc:cxnChg>
        <pc:cxnChg chg="mod">
          <ac:chgData name="Kau, Derchang" userId="b9148588-e694-4445-9765-2c9aad6149ce" providerId="ADAL" clId="{D629E7DB-F0EF-8842-AB1B-A0E556939B1D}" dt="2023-03-23T01:14:28.612" v="1144"/>
          <ac:cxnSpMkLst>
            <pc:docMk/>
            <pc:sldMk cId="1960792049" sldId="276"/>
            <ac:cxnSpMk id="94" creationId="{E6DE172C-D294-1BA9-2F11-D3735B60E45C}"/>
          </ac:cxnSpMkLst>
        </pc:cxnChg>
        <pc:cxnChg chg="mod">
          <ac:chgData name="Kau, Derchang" userId="b9148588-e694-4445-9765-2c9aad6149ce" providerId="ADAL" clId="{D629E7DB-F0EF-8842-AB1B-A0E556939B1D}" dt="2023-03-23T01:14:28.612" v="1144"/>
          <ac:cxnSpMkLst>
            <pc:docMk/>
            <pc:sldMk cId="1960792049" sldId="276"/>
            <ac:cxnSpMk id="95" creationId="{F3A5525A-7270-0C32-D8B9-E56788CDB6E4}"/>
          </ac:cxnSpMkLst>
        </pc:cxnChg>
        <pc:cxnChg chg="mod">
          <ac:chgData name="Kau, Derchang" userId="b9148588-e694-4445-9765-2c9aad6149ce" providerId="ADAL" clId="{D629E7DB-F0EF-8842-AB1B-A0E556939B1D}" dt="2023-03-23T01:14:39.827" v="1146"/>
          <ac:cxnSpMkLst>
            <pc:docMk/>
            <pc:sldMk cId="1960792049" sldId="276"/>
            <ac:cxnSpMk id="97" creationId="{80CFB7A9-CAD1-6016-1282-DFBDCDCB3E1B}"/>
          </ac:cxnSpMkLst>
        </pc:cxnChg>
        <pc:cxnChg chg="mod">
          <ac:chgData name="Kau, Derchang" userId="b9148588-e694-4445-9765-2c9aad6149ce" providerId="ADAL" clId="{D629E7DB-F0EF-8842-AB1B-A0E556939B1D}" dt="2023-03-23T01:14:39.827" v="1146"/>
          <ac:cxnSpMkLst>
            <pc:docMk/>
            <pc:sldMk cId="1960792049" sldId="276"/>
            <ac:cxnSpMk id="98" creationId="{500987DD-E288-958A-DFC3-6378BCEE36B8}"/>
          </ac:cxnSpMkLst>
        </pc:cxnChg>
        <pc:cxnChg chg="mod">
          <ac:chgData name="Kau, Derchang" userId="b9148588-e694-4445-9765-2c9aad6149ce" providerId="ADAL" clId="{D629E7DB-F0EF-8842-AB1B-A0E556939B1D}" dt="2023-03-23T01:14:39.827" v="1146"/>
          <ac:cxnSpMkLst>
            <pc:docMk/>
            <pc:sldMk cId="1960792049" sldId="276"/>
            <ac:cxnSpMk id="99" creationId="{28B3BEA9-82B3-B2F8-B363-70DEBED3FEF5}"/>
          </ac:cxnSpMkLst>
        </pc:cxnChg>
        <pc:cxnChg chg="mod">
          <ac:chgData name="Kau, Derchang" userId="b9148588-e694-4445-9765-2c9aad6149ce" providerId="ADAL" clId="{D629E7DB-F0EF-8842-AB1B-A0E556939B1D}" dt="2023-03-23T01:14:39.827" v="1146"/>
          <ac:cxnSpMkLst>
            <pc:docMk/>
            <pc:sldMk cId="1960792049" sldId="276"/>
            <ac:cxnSpMk id="100" creationId="{3BB44C98-7CB4-564D-1FD5-616F1D34DE7E}"/>
          </ac:cxnSpMkLst>
        </pc:cxnChg>
        <pc:cxnChg chg="mod">
          <ac:chgData name="Kau, Derchang" userId="b9148588-e694-4445-9765-2c9aad6149ce" providerId="ADAL" clId="{D629E7DB-F0EF-8842-AB1B-A0E556939B1D}" dt="2023-03-23T01:14:39.827" v="1146"/>
          <ac:cxnSpMkLst>
            <pc:docMk/>
            <pc:sldMk cId="1960792049" sldId="276"/>
            <ac:cxnSpMk id="101" creationId="{FE176236-7BDB-AC96-9EF6-4A36E3628AE4}"/>
          </ac:cxnSpMkLst>
        </pc:cxnChg>
        <pc:cxnChg chg="mod">
          <ac:chgData name="Kau, Derchang" userId="b9148588-e694-4445-9765-2c9aad6149ce" providerId="ADAL" clId="{D629E7DB-F0EF-8842-AB1B-A0E556939B1D}" dt="2023-03-23T01:14:54.286" v="1150"/>
          <ac:cxnSpMkLst>
            <pc:docMk/>
            <pc:sldMk cId="1960792049" sldId="276"/>
            <ac:cxnSpMk id="103" creationId="{EBE6731B-D5F1-453A-6CD4-6D1CF5DCD7D6}"/>
          </ac:cxnSpMkLst>
        </pc:cxnChg>
        <pc:cxnChg chg="mod">
          <ac:chgData name="Kau, Derchang" userId="b9148588-e694-4445-9765-2c9aad6149ce" providerId="ADAL" clId="{D629E7DB-F0EF-8842-AB1B-A0E556939B1D}" dt="2023-03-23T01:14:54.286" v="1150"/>
          <ac:cxnSpMkLst>
            <pc:docMk/>
            <pc:sldMk cId="1960792049" sldId="276"/>
            <ac:cxnSpMk id="104" creationId="{BD15095F-6026-D6FD-EDCF-4686BE8A87F5}"/>
          </ac:cxnSpMkLst>
        </pc:cxnChg>
        <pc:cxnChg chg="mod">
          <ac:chgData name="Kau, Derchang" userId="b9148588-e694-4445-9765-2c9aad6149ce" providerId="ADAL" clId="{D629E7DB-F0EF-8842-AB1B-A0E556939B1D}" dt="2023-03-23T01:14:54.286" v="1150"/>
          <ac:cxnSpMkLst>
            <pc:docMk/>
            <pc:sldMk cId="1960792049" sldId="276"/>
            <ac:cxnSpMk id="105" creationId="{C4D1FF68-E28B-912E-4C23-99CFEE19FBA5}"/>
          </ac:cxnSpMkLst>
        </pc:cxnChg>
        <pc:cxnChg chg="mod">
          <ac:chgData name="Kau, Derchang" userId="b9148588-e694-4445-9765-2c9aad6149ce" providerId="ADAL" clId="{D629E7DB-F0EF-8842-AB1B-A0E556939B1D}" dt="2023-03-23T01:14:54.286" v="1150"/>
          <ac:cxnSpMkLst>
            <pc:docMk/>
            <pc:sldMk cId="1960792049" sldId="276"/>
            <ac:cxnSpMk id="106" creationId="{7EFA1D81-3B57-05B9-BE8B-6B10FE7203ED}"/>
          </ac:cxnSpMkLst>
        </pc:cxnChg>
        <pc:cxnChg chg="mod">
          <ac:chgData name="Kau, Derchang" userId="b9148588-e694-4445-9765-2c9aad6149ce" providerId="ADAL" clId="{D629E7DB-F0EF-8842-AB1B-A0E556939B1D}" dt="2023-03-23T01:14:54.286" v="1150"/>
          <ac:cxnSpMkLst>
            <pc:docMk/>
            <pc:sldMk cId="1960792049" sldId="276"/>
            <ac:cxnSpMk id="107" creationId="{A8604873-37F4-81C5-698C-9D0337F82884}"/>
          </ac:cxnSpMkLst>
        </pc:cxnChg>
        <pc:cxnChg chg="mod">
          <ac:chgData name="Kau, Derchang" userId="b9148588-e694-4445-9765-2c9aad6149ce" providerId="ADAL" clId="{D629E7DB-F0EF-8842-AB1B-A0E556939B1D}" dt="2023-03-23T01:16:29.980" v="1164"/>
          <ac:cxnSpMkLst>
            <pc:docMk/>
            <pc:sldMk cId="1960792049" sldId="276"/>
            <ac:cxnSpMk id="109" creationId="{E82FA55D-FC7D-8E54-3847-D9BA0EE1687F}"/>
          </ac:cxnSpMkLst>
        </pc:cxnChg>
        <pc:cxnChg chg="mod">
          <ac:chgData name="Kau, Derchang" userId="b9148588-e694-4445-9765-2c9aad6149ce" providerId="ADAL" clId="{D629E7DB-F0EF-8842-AB1B-A0E556939B1D}" dt="2023-03-23T01:16:29.980" v="1164"/>
          <ac:cxnSpMkLst>
            <pc:docMk/>
            <pc:sldMk cId="1960792049" sldId="276"/>
            <ac:cxnSpMk id="110" creationId="{0411017D-C493-7305-9D54-96CF1924A2C4}"/>
          </ac:cxnSpMkLst>
        </pc:cxnChg>
        <pc:cxnChg chg="mod">
          <ac:chgData name="Kau, Derchang" userId="b9148588-e694-4445-9765-2c9aad6149ce" providerId="ADAL" clId="{D629E7DB-F0EF-8842-AB1B-A0E556939B1D}" dt="2023-03-23T01:16:29.980" v="1164"/>
          <ac:cxnSpMkLst>
            <pc:docMk/>
            <pc:sldMk cId="1960792049" sldId="276"/>
            <ac:cxnSpMk id="111" creationId="{1BEE84C5-90AD-F989-F3B5-0DDBE2436DA3}"/>
          </ac:cxnSpMkLst>
        </pc:cxnChg>
        <pc:cxnChg chg="mod">
          <ac:chgData name="Kau, Derchang" userId="b9148588-e694-4445-9765-2c9aad6149ce" providerId="ADAL" clId="{D629E7DB-F0EF-8842-AB1B-A0E556939B1D}" dt="2023-03-23T01:16:29.980" v="1164"/>
          <ac:cxnSpMkLst>
            <pc:docMk/>
            <pc:sldMk cId="1960792049" sldId="276"/>
            <ac:cxnSpMk id="112" creationId="{98F84A93-0AA1-A6ED-26F6-B4DC5B1093CB}"/>
          </ac:cxnSpMkLst>
        </pc:cxnChg>
        <pc:cxnChg chg="mod">
          <ac:chgData name="Kau, Derchang" userId="b9148588-e694-4445-9765-2c9aad6149ce" providerId="ADAL" clId="{D629E7DB-F0EF-8842-AB1B-A0E556939B1D}" dt="2023-03-23T01:16:29.980" v="1164"/>
          <ac:cxnSpMkLst>
            <pc:docMk/>
            <pc:sldMk cId="1960792049" sldId="276"/>
            <ac:cxnSpMk id="113" creationId="{5DBDE676-13B3-3955-4846-A344F9EDBAE1}"/>
          </ac:cxnSpMkLst>
        </pc:cxnChg>
        <pc:cxnChg chg="add mod">
          <ac:chgData name="Kau, Derchang" userId="b9148588-e694-4445-9765-2c9aad6149ce" providerId="ADAL" clId="{D629E7DB-F0EF-8842-AB1B-A0E556939B1D}" dt="2023-03-23T01:39:19.495" v="1311" actId="14100"/>
          <ac:cxnSpMkLst>
            <pc:docMk/>
            <pc:sldMk cId="1960792049" sldId="276"/>
            <ac:cxnSpMk id="126" creationId="{8CD0E108-CEC9-B8B8-B13B-5B010DFA7E66}"/>
          </ac:cxnSpMkLst>
        </pc:cxnChg>
        <pc:cxnChg chg="add mod">
          <ac:chgData name="Kau, Derchang" userId="b9148588-e694-4445-9765-2c9aad6149ce" providerId="ADAL" clId="{D629E7DB-F0EF-8842-AB1B-A0E556939B1D}" dt="2023-03-23T01:39:09.518" v="1310" actId="1076"/>
          <ac:cxnSpMkLst>
            <pc:docMk/>
            <pc:sldMk cId="1960792049" sldId="276"/>
            <ac:cxnSpMk id="127" creationId="{54290011-3076-5EC9-A2B9-96897BA016B1}"/>
          </ac:cxnSpMkLst>
        </pc:cxnChg>
        <pc:cxnChg chg="add mod">
          <ac:chgData name="Kau, Derchang" userId="b9148588-e694-4445-9765-2c9aad6149ce" providerId="ADAL" clId="{D629E7DB-F0EF-8842-AB1B-A0E556939B1D}" dt="2023-03-23T01:26:41.506" v="1271" actId="167"/>
          <ac:cxnSpMkLst>
            <pc:docMk/>
            <pc:sldMk cId="1960792049" sldId="276"/>
            <ac:cxnSpMk id="129" creationId="{ADFB8405-CA99-39FB-3B36-791C75000217}"/>
          </ac:cxnSpMkLst>
        </pc:cxnChg>
        <pc:cxnChg chg="add mod">
          <ac:chgData name="Kau, Derchang" userId="b9148588-e694-4445-9765-2c9aad6149ce" providerId="ADAL" clId="{D629E7DB-F0EF-8842-AB1B-A0E556939B1D}" dt="2023-03-23T01:26:32.724" v="1270" actId="1076"/>
          <ac:cxnSpMkLst>
            <pc:docMk/>
            <pc:sldMk cId="1960792049" sldId="276"/>
            <ac:cxnSpMk id="132" creationId="{6F824056-F3C7-D7DB-A827-1B995287EDA7}"/>
          </ac:cxnSpMkLst>
        </pc:cxnChg>
        <pc:cxnChg chg="add mod">
          <ac:chgData name="Kau, Derchang" userId="b9148588-e694-4445-9765-2c9aad6149ce" providerId="ADAL" clId="{D629E7DB-F0EF-8842-AB1B-A0E556939B1D}" dt="2023-03-23T01:30:55.062" v="1303" actId="14100"/>
          <ac:cxnSpMkLst>
            <pc:docMk/>
            <pc:sldMk cId="1960792049" sldId="276"/>
            <ac:cxnSpMk id="135" creationId="{348F6F2B-676E-5EF2-FDCA-B939A21CC948}"/>
          </ac:cxnSpMkLst>
        </pc:cxnChg>
        <pc:cxnChg chg="add mod">
          <ac:chgData name="Kau, Derchang" userId="b9148588-e694-4445-9765-2c9aad6149ce" providerId="ADAL" clId="{D629E7DB-F0EF-8842-AB1B-A0E556939B1D}" dt="2023-03-23T01:31:01.135" v="1304" actId="1076"/>
          <ac:cxnSpMkLst>
            <pc:docMk/>
            <pc:sldMk cId="1960792049" sldId="276"/>
            <ac:cxnSpMk id="136" creationId="{C7B74905-6533-3836-58F9-DA1BF3FCA834}"/>
          </ac:cxnSpMkLst>
        </pc:cxnChg>
        <pc:cxnChg chg="add mod">
          <ac:chgData name="Kau, Derchang" userId="b9148588-e694-4445-9765-2c9aad6149ce" providerId="ADAL" clId="{D629E7DB-F0EF-8842-AB1B-A0E556939B1D}" dt="2023-03-23T01:39:31.161" v="1313" actId="14100"/>
          <ac:cxnSpMkLst>
            <pc:docMk/>
            <pc:sldMk cId="1960792049" sldId="276"/>
            <ac:cxnSpMk id="142" creationId="{968E0DDF-5F73-76FE-D1DD-3250E696BB84}"/>
          </ac:cxnSpMkLst>
        </pc:cxnChg>
        <pc:cxnChg chg="add mod">
          <ac:chgData name="Kau, Derchang" userId="b9148588-e694-4445-9765-2c9aad6149ce" providerId="ADAL" clId="{D629E7DB-F0EF-8842-AB1B-A0E556939B1D}" dt="2023-03-23T01:31:09.167" v="1306" actId="1076"/>
          <ac:cxnSpMkLst>
            <pc:docMk/>
            <pc:sldMk cId="1960792049" sldId="276"/>
            <ac:cxnSpMk id="145" creationId="{6A93541A-A96E-A9B6-82EA-7C2C2344F2B7}"/>
          </ac:cxnSpMkLst>
        </pc:cxnChg>
        <pc:cxnChg chg="add mod">
          <ac:chgData name="Kau, Derchang" userId="b9148588-e694-4445-9765-2c9aad6149ce" providerId="ADAL" clId="{D629E7DB-F0EF-8842-AB1B-A0E556939B1D}" dt="2023-03-23T01:40:34.092" v="1320" actId="1076"/>
          <ac:cxnSpMkLst>
            <pc:docMk/>
            <pc:sldMk cId="1960792049" sldId="276"/>
            <ac:cxnSpMk id="154" creationId="{87A2F15C-DECD-BAD2-030A-43D32F4CCCAF}"/>
          </ac:cxnSpMkLst>
        </pc:cxnChg>
        <pc:cxnChg chg="add mod">
          <ac:chgData name="Kau, Derchang" userId="b9148588-e694-4445-9765-2c9aad6149ce" providerId="ADAL" clId="{D629E7DB-F0EF-8842-AB1B-A0E556939B1D}" dt="2023-03-23T01:44:15.204" v="1348" actId="1076"/>
          <ac:cxnSpMkLst>
            <pc:docMk/>
            <pc:sldMk cId="1960792049" sldId="276"/>
            <ac:cxnSpMk id="155" creationId="{BBB62A55-26B6-34CA-E058-16B84FCD4311}"/>
          </ac:cxnSpMkLst>
        </pc:cxnChg>
        <pc:cxnChg chg="add mod">
          <ac:chgData name="Kau, Derchang" userId="b9148588-e694-4445-9765-2c9aad6149ce" providerId="ADAL" clId="{D629E7DB-F0EF-8842-AB1B-A0E556939B1D}" dt="2023-03-23T01:45:34.224" v="1355" actId="167"/>
          <ac:cxnSpMkLst>
            <pc:docMk/>
            <pc:sldMk cId="1960792049" sldId="276"/>
            <ac:cxnSpMk id="157" creationId="{62CFDB57-E2CE-715D-26CF-1882AFB356C8}"/>
          </ac:cxnSpMkLst>
        </pc:cxnChg>
        <pc:cxnChg chg="add del mod">
          <ac:chgData name="Kau, Derchang" userId="b9148588-e694-4445-9765-2c9aad6149ce" providerId="ADAL" clId="{D629E7DB-F0EF-8842-AB1B-A0E556939B1D}" dt="2023-03-23T01:45:58.042" v="1359" actId="478"/>
          <ac:cxnSpMkLst>
            <pc:docMk/>
            <pc:sldMk cId="1960792049" sldId="276"/>
            <ac:cxnSpMk id="158" creationId="{372C763E-EB05-1194-3F33-B85B4E3D3290}"/>
          </ac:cxnSpMkLst>
        </pc:cxnChg>
        <pc:cxnChg chg="add del mod">
          <ac:chgData name="Kau, Derchang" userId="b9148588-e694-4445-9765-2c9aad6149ce" providerId="ADAL" clId="{D629E7DB-F0EF-8842-AB1B-A0E556939B1D}" dt="2023-03-23T01:46:03.938" v="1362" actId="478"/>
          <ac:cxnSpMkLst>
            <pc:docMk/>
            <pc:sldMk cId="1960792049" sldId="276"/>
            <ac:cxnSpMk id="159" creationId="{D80C334E-8C4B-2FB0-BC12-9C7560DD3D0C}"/>
          </ac:cxnSpMkLst>
        </pc:cxnChg>
        <pc:cxnChg chg="add del mod">
          <ac:chgData name="Kau, Derchang" userId="b9148588-e694-4445-9765-2c9aad6149ce" providerId="ADAL" clId="{D629E7DB-F0EF-8842-AB1B-A0E556939B1D}" dt="2023-03-23T01:46:08.123" v="1363" actId="478"/>
          <ac:cxnSpMkLst>
            <pc:docMk/>
            <pc:sldMk cId="1960792049" sldId="276"/>
            <ac:cxnSpMk id="160" creationId="{4AFEF0FC-999A-D603-1F20-46B5ABEADEE1}"/>
          </ac:cxnSpMkLst>
        </pc:cxnChg>
        <pc:cxnChg chg="add mod">
          <ac:chgData name="Kau, Derchang" userId="b9148588-e694-4445-9765-2c9aad6149ce" providerId="ADAL" clId="{D629E7DB-F0EF-8842-AB1B-A0E556939B1D}" dt="2023-03-23T01:44:58.523" v="1353" actId="1076"/>
          <ac:cxnSpMkLst>
            <pc:docMk/>
            <pc:sldMk cId="1960792049" sldId="276"/>
            <ac:cxnSpMk id="172" creationId="{E6E3BCC1-E063-9899-2D4A-523B25240693}"/>
          </ac:cxnSpMkLst>
        </pc:cxnChg>
        <pc:cxnChg chg="add mod">
          <ac:chgData name="Kau, Derchang" userId="b9148588-e694-4445-9765-2c9aad6149ce" providerId="ADAL" clId="{D629E7DB-F0EF-8842-AB1B-A0E556939B1D}" dt="2023-03-23T01:44:58.523" v="1353" actId="1076"/>
          <ac:cxnSpMkLst>
            <pc:docMk/>
            <pc:sldMk cId="1960792049" sldId="276"/>
            <ac:cxnSpMk id="173" creationId="{6DB1D5C1-123F-EDE3-CB25-3B1DBF7630A2}"/>
          </ac:cxnSpMkLst>
        </pc:cxnChg>
        <pc:cxnChg chg="add mod">
          <ac:chgData name="Kau, Derchang" userId="b9148588-e694-4445-9765-2c9aad6149ce" providerId="ADAL" clId="{D629E7DB-F0EF-8842-AB1B-A0E556939B1D}" dt="2023-03-23T01:46:44.823" v="1370" actId="1076"/>
          <ac:cxnSpMkLst>
            <pc:docMk/>
            <pc:sldMk cId="1960792049" sldId="276"/>
            <ac:cxnSpMk id="175" creationId="{7E8E10F8-3E3F-2359-285D-5F74010F222B}"/>
          </ac:cxnSpMkLst>
        </pc:cxnChg>
        <pc:cxnChg chg="add del mod">
          <ac:chgData name="Kau, Derchang" userId="b9148588-e694-4445-9765-2c9aad6149ce" providerId="ADAL" clId="{D629E7DB-F0EF-8842-AB1B-A0E556939B1D}" dt="2023-03-23T01:46:00.356" v="1360" actId="478"/>
          <ac:cxnSpMkLst>
            <pc:docMk/>
            <pc:sldMk cId="1960792049" sldId="276"/>
            <ac:cxnSpMk id="176" creationId="{B928F675-6BD9-2BDB-F7E2-CF65DB415D47}"/>
          </ac:cxnSpMkLst>
        </pc:cxnChg>
        <pc:cxnChg chg="add del mod">
          <ac:chgData name="Kau, Derchang" userId="b9148588-e694-4445-9765-2c9aad6149ce" providerId="ADAL" clId="{D629E7DB-F0EF-8842-AB1B-A0E556939B1D}" dt="2023-03-23T01:46:02.571" v="1361" actId="478"/>
          <ac:cxnSpMkLst>
            <pc:docMk/>
            <pc:sldMk cId="1960792049" sldId="276"/>
            <ac:cxnSpMk id="177" creationId="{F8E465E6-A99C-4B38-743B-2AAF6445067E}"/>
          </ac:cxnSpMkLst>
        </pc:cxnChg>
        <pc:cxnChg chg="add del mod">
          <ac:chgData name="Kau, Derchang" userId="b9148588-e694-4445-9765-2c9aad6149ce" providerId="ADAL" clId="{D629E7DB-F0EF-8842-AB1B-A0E556939B1D}" dt="2023-03-23T01:46:11.947" v="1364" actId="478"/>
          <ac:cxnSpMkLst>
            <pc:docMk/>
            <pc:sldMk cId="1960792049" sldId="276"/>
            <ac:cxnSpMk id="178" creationId="{7EE424FC-7410-EE8E-00E5-700E8BF2F28E}"/>
          </ac:cxnSpMkLst>
        </pc:cxnChg>
        <pc:cxnChg chg="add mod">
          <ac:chgData name="Kau, Derchang" userId="b9148588-e694-4445-9765-2c9aad6149ce" providerId="ADAL" clId="{D629E7DB-F0EF-8842-AB1B-A0E556939B1D}" dt="2023-03-23T01:46:23.596" v="1366" actId="1076"/>
          <ac:cxnSpMkLst>
            <pc:docMk/>
            <pc:sldMk cId="1960792049" sldId="276"/>
            <ac:cxnSpMk id="185" creationId="{43BDB471-175C-CAEF-5938-E958628F969E}"/>
          </ac:cxnSpMkLst>
        </pc:cxnChg>
        <pc:cxnChg chg="add mod">
          <ac:chgData name="Kau, Derchang" userId="b9148588-e694-4445-9765-2c9aad6149ce" providerId="ADAL" clId="{D629E7DB-F0EF-8842-AB1B-A0E556939B1D}" dt="2023-03-23T01:46:41.439" v="1369" actId="1076"/>
          <ac:cxnSpMkLst>
            <pc:docMk/>
            <pc:sldMk cId="1960792049" sldId="276"/>
            <ac:cxnSpMk id="186" creationId="{B317864C-2CCA-2FD6-149B-121537C2E213}"/>
          </ac:cxnSpMkLst>
        </pc:cxnChg>
        <pc:cxnChg chg="add mod">
          <ac:chgData name="Kau, Derchang" userId="b9148588-e694-4445-9765-2c9aad6149ce" providerId="ADAL" clId="{D629E7DB-F0EF-8842-AB1B-A0E556939B1D}" dt="2023-03-23T01:46:56.257" v="1372" actId="1076"/>
          <ac:cxnSpMkLst>
            <pc:docMk/>
            <pc:sldMk cId="1960792049" sldId="276"/>
            <ac:cxnSpMk id="187" creationId="{F2FE4B8E-19A2-A42F-2CD0-08E43C1F6DD6}"/>
          </ac:cxnSpMkLst>
        </pc:cxnChg>
        <pc:cxnChg chg="add mod">
          <ac:chgData name="Kau, Derchang" userId="b9148588-e694-4445-9765-2c9aad6149ce" providerId="ADAL" clId="{D629E7DB-F0EF-8842-AB1B-A0E556939B1D}" dt="2023-03-23T01:47:07.338" v="1374" actId="1076"/>
          <ac:cxnSpMkLst>
            <pc:docMk/>
            <pc:sldMk cId="1960792049" sldId="276"/>
            <ac:cxnSpMk id="188" creationId="{9F2CDD16-2D5E-3C76-F392-867E78EE0BE8}"/>
          </ac:cxnSpMkLst>
        </pc:cxnChg>
        <pc:cxnChg chg="add mod">
          <ac:chgData name="Kau, Derchang" userId="b9148588-e694-4445-9765-2c9aad6149ce" providerId="ADAL" clId="{D629E7DB-F0EF-8842-AB1B-A0E556939B1D}" dt="2023-03-23T01:47:35.749" v="1378" actId="1076"/>
          <ac:cxnSpMkLst>
            <pc:docMk/>
            <pc:sldMk cId="1960792049" sldId="276"/>
            <ac:cxnSpMk id="189" creationId="{C6BDA7F8-B0D8-2AD5-CBB5-AEB7D6D4DA2A}"/>
          </ac:cxnSpMkLst>
        </pc:cxnChg>
        <pc:cxnChg chg="add mod">
          <ac:chgData name="Kau, Derchang" userId="b9148588-e694-4445-9765-2c9aad6149ce" providerId="ADAL" clId="{D629E7DB-F0EF-8842-AB1B-A0E556939B1D}" dt="2023-03-23T01:47:46.246" v="1380" actId="1076"/>
          <ac:cxnSpMkLst>
            <pc:docMk/>
            <pc:sldMk cId="1960792049" sldId="276"/>
            <ac:cxnSpMk id="190" creationId="{1457D1DF-DAAC-046E-5C9F-217C41665580}"/>
          </ac:cxnSpMkLst>
        </pc:cxnChg>
        <pc:cxnChg chg="mod">
          <ac:chgData name="Kau, Derchang" userId="b9148588-e694-4445-9765-2c9aad6149ce" providerId="ADAL" clId="{D629E7DB-F0EF-8842-AB1B-A0E556939B1D}" dt="2023-03-23T01:50:11.492" v="1396" actId="208"/>
          <ac:cxnSpMkLst>
            <pc:docMk/>
            <pc:sldMk cId="1960792049" sldId="276"/>
            <ac:cxnSpMk id="193" creationId="{815AE9DB-5674-236A-34A3-41314472C616}"/>
          </ac:cxnSpMkLst>
        </pc:cxnChg>
        <pc:cxnChg chg="mod">
          <ac:chgData name="Kau, Derchang" userId="b9148588-e694-4445-9765-2c9aad6149ce" providerId="ADAL" clId="{D629E7DB-F0EF-8842-AB1B-A0E556939B1D}" dt="2023-03-23T01:50:11.492" v="1396" actId="208"/>
          <ac:cxnSpMkLst>
            <pc:docMk/>
            <pc:sldMk cId="1960792049" sldId="276"/>
            <ac:cxnSpMk id="194" creationId="{2E09ECD6-0272-438B-F347-4325371021F7}"/>
          </ac:cxnSpMkLst>
        </pc:cxnChg>
        <pc:cxnChg chg="mod">
          <ac:chgData name="Kau, Derchang" userId="b9148588-e694-4445-9765-2c9aad6149ce" providerId="ADAL" clId="{D629E7DB-F0EF-8842-AB1B-A0E556939B1D}" dt="2023-03-23T01:50:11.492" v="1396" actId="208"/>
          <ac:cxnSpMkLst>
            <pc:docMk/>
            <pc:sldMk cId="1960792049" sldId="276"/>
            <ac:cxnSpMk id="195" creationId="{EB2C7BFF-DE83-9A39-AFC3-9772153C6A6A}"/>
          </ac:cxnSpMkLst>
        </pc:cxnChg>
        <pc:cxnChg chg="mod">
          <ac:chgData name="Kau, Derchang" userId="b9148588-e694-4445-9765-2c9aad6149ce" providerId="ADAL" clId="{D629E7DB-F0EF-8842-AB1B-A0E556939B1D}" dt="2023-03-23T01:50:11.492" v="1396" actId="208"/>
          <ac:cxnSpMkLst>
            <pc:docMk/>
            <pc:sldMk cId="1960792049" sldId="276"/>
            <ac:cxnSpMk id="196" creationId="{6F3B98EE-E4AD-3350-3FB1-20C8AFD5AE83}"/>
          </ac:cxnSpMkLst>
        </pc:cxnChg>
        <pc:cxnChg chg="mod">
          <ac:chgData name="Kau, Derchang" userId="b9148588-e694-4445-9765-2c9aad6149ce" providerId="ADAL" clId="{D629E7DB-F0EF-8842-AB1B-A0E556939B1D}" dt="2023-03-23T01:50:11.492" v="1396" actId="208"/>
          <ac:cxnSpMkLst>
            <pc:docMk/>
            <pc:sldMk cId="1960792049" sldId="276"/>
            <ac:cxnSpMk id="197" creationId="{FCCDC7B2-2FD8-9CF4-EFB1-C09C186F1CF2}"/>
          </ac:cxnSpMkLst>
        </pc:cxnChg>
        <pc:cxnChg chg="mod">
          <ac:chgData name="Kau, Derchang" userId="b9148588-e694-4445-9765-2c9aad6149ce" providerId="ADAL" clId="{D629E7DB-F0EF-8842-AB1B-A0E556939B1D}" dt="2023-03-23T01:49:47.066" v="1394"/>
          <ac:cxnSpMkLst>
            <pc:docMk/>
            <pc:sldMk cId="1960792049" sldId="276"/>
            <ac:cxnSpMk id="199" creationId="{48D0190A-D8CB-60E0-E683-983CB7C4830A}"/>
          </ac:cxnSpMkLst>
        </pc:cxnChg>
        <pc:cxnChg chg="mod">
          <ac:chgData name="Kau, Derchang" userId="b9148588-e694-4445-9765-2c9aad6149ce" providerId="ADAL" clId="{D629E7DB-F0EF-8842-AB1B-A0E556939B1D}" dt="2023-03-23T01:49:47.066" v="1394"/>
          <ac:cxnSpMkLst>
            <pc:docMk/>
            <pc:sldMk cId="1960792049" sldId="276"/>
            <ac:cxnSpMk id="200" creationId="{A3555230-8764-6D2F-68EE-1B6DB6818220}"/>
          </ac:cxnSpMkLst>
        </pc:cxnChg>
        <pc:cxnChg chg="mod">
          <ac:chgData name="Kau, Derchang" userId="b9148588-e694-4445-9765-2c9aad6149ce" providerId="ADAL" clId="{D629E7DB-F0EF-8842-AB1B-A0E556939B1D}" dt="2023-03-23T01:49:47.066" v="1394"/>
          <ac:cxnSpMkLst>
            <pc:docMk/>
            <pc:sldMk cId="1960792049" sldId="276"/>
            <ac:cxnSpMk id="201" creationId="{AFCF8842-EB28-78F3-CB7A-669780D5E622}"/>
          </ac:cxnSpMkLst>
        </pc:cxnChg>
        <pc:cxnChg chg="mod">
          <ac:chgData name="Kau, Derchang" userId="b9148588-e694-4445-9765-2c9aad6149ce" providerId="ADAL" clId="{D629E7DB-F0EF-8842-AB1B-A0E556939B1D}" dt="2023-03-23T01:49:47.066" v="1394"/>
          <ac:cxnSpMkLst>
            <pc:docMk/>
            <pc:sldMk cId="1960792049" sldId="276"/>
            <ac:cxnSpMk id="202" creationId="{0EF9537E-695E-797C-C6EB-6EA94EDEF768}"/>
          </ac:cxnSpMkLst>
        </pc:cxnChg>
        <pc:cxnChg chg="mod">
          <ac:chgData name="Kau, Derchang" userId="b9148588-e694-4445-9765-2c9aad6149ce" providerId="ADAL" clId="{D629E7DB-F0EF-8842-AB1B-A0E556939B1D}" dt="2023-03-23T01:49:47.066" v="1394"/>
          <ac:cxnSpMkLst>
            <pc:docMk/>
            <pc:sldMk cId="1960792049" sldId="276"/>
            <ac:cxnSpMk id="203" creationId="{DC62CB85-2BE6-1162-CBA1-37A0BAA2E2A2}"/>
          </ac:cxnSpMkLst>
        </pc:cxnChg>
        <pc:cxnChg chg="mod">
          <ac:chgData name="Kau, Derchang" userId="b9148588-e694-4445-9765-2c9aad6149ce" providerId="ADAL" clId="{D629E7DB-F0EF-8842-AB1B-A0E556939B1D}" dt="2023-03-23T01:50:36.512" v="1399" actId="208"/>
          <ac:cxnSpMkLst>
            <pc:docMk/>
            <pc:sldMk cId="1960792049" sldId="276"/>
            <ac:cxnSpMk id="205" creationId="{B2A615A2-0255-BC24-BB33-73FE03F2A495}"/>
          </ac:cxnSpMkLst>
        </pc:cxnChg>
        <pc:cxnChg chg="mod">
          <ac:chgData name="Kau, Derchang" userId="b9148588-e694-4445-9765-2c9aad6149ce" providerId="ADAL" clId="{D629E7DB-F0EF-8842-AB1B-A0E556939B1D}" dt="2023-03-23T01:50:36.512" v="1399" actId="208"/>
          <ac:cxnSpMkLst>
            <pc:docMk/>
            <pc:sldMk cId="1960792049" sldId="276"/>
            <ac:cxnSpMk id="206" creationId="{B346C959-4F57-FC49-54A1-32B38C9E224A}"/>
          </ac:cxnSpMkLst>
        </pc:cxnChg>
        <pc:cxnChg chg="mod">
          <ac:chgData name="Kau, Derchang" userId="b9148588-e694-4445-9765-2c9aad6149ce" providerId="ADAL" clId="{D629E7DB-F0EF-8842-AB1B-A0E556939B1D}" dt="2023-03-23T01:50:36.512" v="1399" actId="208"/>
          <ac:cxnSpMkLst>
            <pc:docMk/>
            <pc:sldMk cId="1960792049" sldId="276"/>
            <ac:cxnSpMk id="207" creationId="{B8EC93E0-2D42-D986-A7F8-337E982C022B}"/>
          </ac:cxnSpMkLst>
        </pc:cxnChg>
        <pc:cxnChg chg="mod">
          <ac:chgData name="Kau, Derchang" userId="b9148588-e694-4445-9765-2c9aad6149ce" providerId="ADAL" clId="{D629E7DB-F0EF-8842-AB1B-A0E556939B1D}" dt="2023-03-23T01:50:36.512" v="1399" actId="208"/>
          <ac:cxnSpMkLst>
            <pc:docMk/>
            <pc:sldMk cId="1960792049" sldId="276"/>
            <ac:cxnSpMk id="208" creationId="{A30FFE7A-6FE7-B9D7-CABF-35B95D20ECA5}"/>
          </ac:cxnSpMkLst>
        </pc:cxnChg>
        <pc:cxnChg chg="mod">
          <ac:chgData name="Kau, Derchang" userId="b9148588-e694-4445-9765-2c9aad6149ce" providerId="ADAL" clId="{D629E7DB-F0EF-8842-AB1B-A0E556939B1D}" dt="2023-03-23T01:50:36.512" v="1399" actId="208"/>
          <ac:cxnSpMkLst>
            <pc:docMk/>
            <pc:sldMk cId="1960792049" sldId="276"/>
            <ac:cxnSpMk id="209" creationId="{5A16232B-BED8-C7B9-41E4-FC11E913A610}"/>
          </ac:cxnSpMkLst>
        </pc:cxnChg>
        <pc:cxnChg chg="add del mod">
          <ac:chgData name="Kau, Derchang" userId="b9148588-e694-4445-9765-2c9aad6149ce" providerId="ADAL" clId="{D629E7DB-F0EF-8842-AB1B-A0E556939B1D}" dt="2023-03-23T02:01:41.663" v="1465" actId="478"/>
          <ac:cxnSpMkLst>
            <pc:docMk/>
            <pc:sldMk cId="1960792049" sldId="276"/>
            <ac:cxnSpMk id="216" creationId="{5C0AA14D-B504-2C22-F6CB-48F9C69FCFA3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31" creationId="{D7DC4896-2139-ED7A-9753-47C683827742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32" creationId="{76154012-DCEC-C33A-C392-9EC73C77E363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33" creationId="{6C2C7E53-578A-2EAB-90E0-C249073663A8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34" creationId="{24F0859A-D649-6D13-9821-7DF4D472C8C3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35" creationId="{21616979-D28B-DC22-9AA0-0AC44761D45A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36" creationId="{1D0D5183-FE64-3106-ADB8-410DB8738D7A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37" creationId="{2C528E2C-3993-1CD8-71DE-1A1362422F74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38" creationId="{0478ACBD-665C-38F7-E3A7-3D9A40AE6429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39" creationId="{4D5BF1D3-FD4D-85DA-51DB-D552BBB04CD8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40" creationId="{8C6392C2-51ED-B350-D4A0-C30D8EA78A02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41" creationId="{AF32DA3E-A2A2-04FB-5D25-D4819BB09196}"/>
          </ac:cxnSpMkLst>
        </pc:cxnChg>
        <pc:cxnChg chg="mod">
          <ac:chgData name="Kau, Derchang" userId="b9148588-e694-4445-9765-2c9aad6149ce" providerId="ADAL" clId="{D629E7DB-F0EF-8842-AB1B-A0E556939B1D}" dt="2023-03-23T01:56:25.833" v="1430"/>
          <ac:cxnSpMkLst>
            <pc:docMk/>
            <pc:sldMk cId="1960792049" sldId="276"/>
            <ac:cxnSpMk id="242" creationId="{268A4C08-4BF7-DA56-9B9B-43FCE7B3A5A6}"/>
          </ac:cxnSpMkLst>
        </pc:cxnChg>
        <pc:cxnChg chg="mod">
          <ac:chgData name="Kau, Derchang" userId="b9148588-e694-4445-9765-2c9aad6149ce" providerId="ADAL" clId="{D629E7DB-F0EF-8842-AB1B-A0E556939B1D}" dt="2023-03-23T01:58:11.668" v="1439" actId="208"/>
          <ac:cxnSpMkLst>
            <pc:docMk/>
            <pc:sldMk cId="1960792049" sldId="276"/>
            <ac:cxnSpMk id="254" creationId="{B8165180-8B0E-85C5-27B2-910BFED4B95C}"/>
          </ac:cxnSpMkLst>
        </pc:cxnChg>
        <pc:cxnChg chg="mod">
          <ac:chgData name="Kau, Derchang" userId="b9148588-e694-4445-9765-2c9aad6149ce" providerId="ADAL" clId="{D629E7DB-F0EF-8842-AB1B-A0E556939B1D}" dt="2023-03-23T01:58:11.668" v="1439" actId="208"/>
          <ac:cxnSpMkLst>
            <pc:docMk/>
            <pc:sldMk cId="1960792049" sldId="276"/>
            <ac:cxnSpMk id="255" creationId="{AB621525-7155-9BD2-84FF-3E1F3210D0E4}"/>
          </ac:cxnSpMkLst>
        </pc:cxnChg>
        <pc:cxnChg chg="mod">
          <ac:chgData name="Kau, Derchang" userId="b9148588-e694-4445-9765-2c9aad6149ce" providerId="ADAL" clId="{D629E7DB-F0EF-8842-AB1B-A0E556939B1D}" dt="2023-03-23T01:58:11.668" v="1439" actId="208"/>
          <ac:cxnSpMkLst>
            <pc:docMk/>
            <pc:sldMk cId="1960792049" sldId="276"/>
            <ac:cxnSpMk id="256" creationId="{8FE19365-3FD7-16DD-ADF4-6CB32FAF8084}"/>
          </ac:cxnSpMkLst>
        </pc:cxnChg>
        <pc:cxnChg chg="mod">
          <ac:chgData name="Kau, Derchang" userId="b9148588-e694-4445-9765-2c9aad6149ce" providerId="ADAL" clId="{D629E7DB-F0EF-8842-AB1B-A0E556939B1D}" dt="2023-03-23T01:58:11.668" v="1439" actId="208"/>
          <ac:cxnSpMkLst>
            <pc:docMk/>
            <pc:sldMk cId="1960792049" sldId="276"/>
            <ac:cxnSpMk id="257" creationId="{D6267539-0AD4-D923-C66C-115351A32B35}"/>
          </ac:cxnSpMkLst>
        </pc:cxnChg>
        <pc:cxnChg chg="mod">
          <ac:chgData name="Kau, Derchang" userId="b9148588-e694-4445-9765-2c9aad6149ce" providerId="ADAL" clId="{D629E7DB-F0EF-8842-AB1B-A0E556939B1D}" dt="2023-03-23T01:58:11.668" v="1439" actId="208"/>
          <ac:cxnSpMkLst>
            <pc:docMk/>
            <pc:sldMk cId="1960792049" sldId="276"/>
            <ac:cxnSpMk id="258" creationId="{3664EAF5-A2EF-59A0-FBDC-62B084C412A1}"/>
          </ac:cxnSpMkLst>
        </pc:cxnChg>
        <pc:cxnChg chg="add mod">
          <ac:chgData name="Kau, Derchang" userId="b9148588-e694-4445-9765-2c9aad6149ce" providerId="ADAL" clId="{D629E7DB-F0EF-8842-AB1B-A0E556939B1D}" dt="2023-03-23T03:56:10.775" v="1727" actId="13822"/>
          <ac:cxnSpMkLst>
            <pc:docMk/>
            <pc:sldMk cId="1960792049" sldId="276"/>
            <ac:cxnSpMk id="264" creationId="{712E10AC-A3E9-0C4A-CB11-90037A8B731B}"/>
          </ac:cxnSpMkLst>
        </pc:cxnChg>
        <pc:cxnChg chg="add del mod">
          <ac:chgData name="Kau, Derchang" userId="b9148588-e694-4445-9765-2c9aad6149ce" providerId="ADAL" clId="{D629E7DB-F0EF-8842-AB1B-A0E556939B1D}" dt="2023-03-23T04:11:50.835" v="1867" actId="478"/>
          <ac:cxnSpMkLst>
            <pc:docMk/>
            <pc:sldMk cId="1960792049" sldId="276"/>
            <ac:cxnSpMk id="265" creationId="{8EBE6FFF-5743-EC3A-F5CA-E6792272B90C}"/>
          </ac:cxnSpMkLst>
        </pc:cxnChg>
        <pc:cxnChg chg="mod">
          <ac:chgData name="Kau, Derchang" userId="b9148588-e694-4445-9765-2c9aad6149ce" providerId="ADAL" clId="{D629E7DB-F0EF-8842-AB1B-A0E556939B1D}" dt="2023-03-23T04:05:25.592" v="1771"/>
          <ac:cxnSpMkLst>
            <pc:docMk/>
            <pc:sldMk cId="1960792049" sldId="276"/>
            <ac:cxnSpMk id="277" creationId="{052D1D58-D756-C559-E45A-9A839BCEF181}"/>
          </ac:cxnSpMkLst>
        </pc:cxnChg>
        <pc:cxnChg chg="mod">
          <ac:chgData name="Kau, Derchang" userId="b9148588-e694-4445-9765-2c9aad6149ce" providerId="ADAL" clId="{D629E7DB-F0EF-8842-AB1B-A0E556939B1D}" dt="2023-03-23T04:05:25.592" v="1771"/>
          <ac:cxnSpMkLst>
            <pc:docMk/>
            <pc:sldMk cId="1960792049" sldId="276"/>
            <ac:cxnSpMk id="278" creationId="{8082EF78-DE9C-2994-28C0-F3560A12B4BC}"/>
          </ac:cxnSpMkLst>
        </pc:cxnChg>
        <pc:cxnChg chg="mod">
          <ac:chgData name="Kau, Derchang" userId="b9148588-e694-4445-9765-2c9aad6149ce" providerId="ADAL" clId="{D629E7DB-F0EF-8842-AB1B-A0E556939B1D}" dt="2023-03-23T04:05:25.592" v="1771"/>
          <ac:cxnSpMkLst>
            <pc:docMk/>
            <pc:sldMk cId="1960792049" sldId="276"/>
            <ac:cxnSpMk id="279" creationId="{07A05DFC-6A6B-CCF8-8376-F0BA8DDE53C8}"/>
          </ac:cxnSpMkLst>
        </pc:cxnChg>
        <pc:cxnChg chg="mod">
          <ac:chgData name="Kau, Derchang" userId="b9148588-e694-4445-9765-2c9aad6149ce" providerId="ADAL" clId="{D629E7DB-F0EF-8842-AB1B-A0E556939B1D}" dt="2023-03-23T04:05:34.451" v="1773"/>
          <ac:cxnSpMkLst>
            <pc:docMk/>
            <pc:sldMk cId="1960792049" sldId="276"/>
            <ac:cxnSpMk id="281" creationId="{55A5CEF6-18E8-282A-86E1-7D1F23BA41AB}"/>
          </ac:cxnSpMkLst>
        </pc:cxnChg>
        <pc:cxnChg chg="mod">
          <ac:chgData name="Kau, Derchang" userId="b9148588-e694-4445-9765-2c9aad6149ce" providerId="ADAL" clId="{D629E7DB-F0EF-8842-AB1B-A0E556939B1D}" dt="2023-03-23T04:05:34.451" v="1773"/>
          <ac:cxnSpMkLst>
            <pc:docMk/>
            <pc:sldMk cId="1960792049" sldId="276"/>
            <ac:cxnSpMk id="282" creationId="{6F990749-6342-8004-AADB-4B7EF485CDC1}"/>
          </ac:cxnSpMkLst>
        </pc:cxnChg>
        <pc:cxnChg chg="mod">
          <ac:chgData name="Kau, Derchang" userId="b9148588-e694-4445-9765-2c9aad6149ce" providerId="ADAL" clId="{D629E7DB-F0EF-8842-AB1B-A0E556939B1D}" dt="2023-03-23T04:05:34.451" v="1773"/>
          <ac:cxnSpMkLst>
            <pc:docMk/>
            <pc:sldMk cId="1960792049" sldId="276"/>
            <ac:cxnSpMk id="283" creationId="{2AC5636C-BF6E-5C2D-FF5F-14712E23C879}"/>
          </ac:cxnSpMkLst>
        </pc:cxnChg>
        <pc:cxnChg chg="mod">
          <ac:chgData name="Kau, Derchang" userId="b9148588-e694-4445-9765-2c9aad6149ce" providerId="ADAL" clId="{D629E7DB-F0EF-8842-AB1B-A0E556939B1D}" dt="2023-03-23T04:05:47.055" v="1776"/>
          <ac:cxnSpMkLst>
            <pc:docMk/>
            <pc:sldMk cId="1960792049" sldId="276"/>
            <ac:cxnSpMk id="285" creationId="{2126FC02-5410-28A5-8BEA-3BEE244D32D6}"/>
          </ac:cxnSpMkLst>
        </pc:cxnChg>
        <pc:cxnChg chg="mod">
          <ac:chgData name="Kau, Derchang" userId="b9148588-e694-4445-9765-2c9aad6149ce" providerId="ADAL" clId="{D629E7DB-F0EF-8842-AB1B-A0E556939B1D}" dt="2023-03-23T04:05:47.055" v="1776"/>
          <ac:cxnSpMkLst>
            <pc:docMk/>
            <pc:sldMk cId="1960792049" sldId="276"/>
            <ac:cxnSpMk id="286" creationId="{A2EE0341-B0CD-917C-8012-948948D7EFBA}"/>
          </ac:cxnSpMkLst>
        </pc:cxnChg>
        <pc:cxnChg chg="mod">
          <ac:chgData name="Kau, Derchang" userId="b9148588-e694-4445-9765-2c9aad6149ce" providerId="ADAL" clId="{D629E7DB-F0EF-8842-AB1B-A0E556939B1D}" dt="2023-03-23T04:05:47.055" v="1776"/>
          <ac:cxnSpMkLst>
            <pc:docMk/>
            <pc:sldMk cId="1960792049" sldId="276"/>
            <ac:cxnSpMk id="287" creationId="{1ADBF1C1-F35A-3568-DE0A-379BBD86E6D9}"/>
          </ac:cxnSpMkLst>
        </pc:cxnChg>
        <pc:cxnChg chg="mod">
          <ac:chgData name="Kau, Derchang" userId="b9148588-e694-4445-9765-2c9aad6149ce" providerId="ADAL" clId="{D629E7DB-F0EF-8842-AB1B-A0E556939B1D}" dt="2023-03-23T04:17:56.994" v="1937" actId="478"/>
          <ac:cxnSpMkLst>
            <pc:docMk/>
            <pc:sldMk cId="1960792049" sldId="276"/>
            <ac:cxnSpMk id="294" creationId="{4F6CC3A1-9477-EE62-AB08-6BB09F0FE6B6}"/>
          </ac:cxnSpMkLst>
        </pc:cxnChg>
        <pc:cxnChg chg="mod">
          <ac:chgData name="Kau, Derchang" userId="b9148588-e694-4445-9765-2c9aad6149ce" providerId="ADAL" clId="{D629E7DB-F0EF-8842-AB1B-A0E556939B1D}" dt="2023-03-23T04:17:56.994" v="1937" actId="478"/>
          <ac:cxnSpMkLst>
            <pc:docMk/>
            <pc:sldMk cId="1960792049" sldId="276"/>
            <ac:cxnSpMk id="297" creationId="{12BDD690-2964-2E1C-D8EC-464253287AD2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298" creationId="{A31DB77A-37CC-7EA0-238E-4A3A2FF6CCB6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00" creationId="{C5F959F5-D7C1-9C9B-BAB6-70E3C853ED58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03" creationId="{997C7E47-FDD9-5B9B-AC55-BB8133DFDB52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04" creationId="{94C9C579-BE7A-C451-AD61-A2C37CE4A319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05" creationId="{6EE8C29C-7DC1-71A8-A1B5-C5A4D1393903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06" creationId="{43B9991E-A0A7-0A1C-5B59-273779C24500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16" creationId="{C3935EC3-A590-2CEA-EC40-0149CCCBD35C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17" creationId="{B8EF0284-BE2B-6783-54CD-4BD34E00D082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18" creationId="{05EEAD98-91CF-1162-C0AF-F5B81D323F49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19" creationId="{8D46F814-A711-D314-D9DD-F0C6C7A35B26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20" creationId="{9A9E953A-E961-0649-E727-C4FDDFC5CF9B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21" creationId="{D3503C74-52E4-4FA5-13DC-18FF025F2EBA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22" creationId="{D79CB52A-351F-ED7C-74F9-172BCABA0048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23" creationId="{4D148532-801E-F535-8B39-E211B9F290D7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24" creationId="{DBB47950-9B29-A5CA-9E3B-BBA2576BF5F8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29" creationId="{CEC9A2E7-3305-07BB-4E89-602B6F42F4AC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30" creationId="{D02A3EF4-3155-DFC7-B9B0-1731709C4D6E}"/>
          </ac:cxnSpMkLst>
        </pc:cxnChg>
        <pc:cxnChg chg="mod">
          <ac:chgData name="Kau, Derchang" userId="b9148588-e694-4445-9765-2c9aad6149ce" providerId="ADAL" clId="{D629E7DB-F0EF-8842-AB1B-A0E556939B1D}" dt="2023-03-23T04:14:57.461" v="1872"/>
          <ac:cxnSpMkLst>
            <pc:docMk/>
            <pc:sldMk cId="1960792049" sldId="276"/>
            <ac:cxnSpMk id="331" creationId="{8BFB6779-0BAC-1E04-BA05-FFF9EA8AD4DD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33" creationId="{550C059F-4224-3AF5-BD9D-89FE43139D6F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36" creationId="{D7E97B55-91B4-F89B-B0FF-C10BEAB40162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37" creationId="{70375554-F0A0-E9DD-06DF-1F05C2DEC9B5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39" creationId="{369CB879-52AB-AE00-E51B-21B6B82E2D49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42" creationId="{8854B645-585C-952A-F48A-214916ACF622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43" creationId="{CC8E28BC-B7E6-5118-318A-D2F4323B634F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44" creationId="{01EBD31F-4687-DE5C-39C7-5295B25E5CC8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45" creationId="{2C9D19DC-6524-5969-E747-E39F1CF9C082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55" creationId="{8E89B89A-47FF-A307-647A-88A020062A75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56" creationId="{CB3B9A5E-FFBF-FAB9-ED43-EB73637E6479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57" creationId="{0BDE875C-22D9-E0E9-AA8E-247F38DA51C0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58" creationId="{B789D344-35D1-B5A5-FE42-DA61DB77B75A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59" creationId="{97B4A394-E39E-6610-9EA9-306535E806EA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60" creationId="{D953CDC2-86BC-043B-4C71-B26176DDB1B3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61" creationId="{7B31C7B0-F410-6BC6-AAA8-F5D478CA24F1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62" creationId="{CF1060DA-A99B-6DD9-388E-7E55DE8198CF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63" creationId="{11D7C840-470B-6274-B28A-B864AD26AB53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68" creationId="{A6C4DD92-2DBD-5F41-D050-D0A70872C000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69" creationId="{1820AE74-3B83-46C1-DE9F-E0D68EF48E36}"/>
          </ac:cxnSpMkLst>
        </pc:cxnChg>
        <pc:cxnChg chg="mod">
          <ac:chgData name="Kau, Derchang" userId="b9148588-e694-4445-9765-2c9aad6149ce" providerId="ADAL" clId="{D629E7DB-F0EF-8842-AB1B-A0E556939B1D}" dt="2023-03-23T04:15:38.337" v="1880"/>
          <ac:cxnSpMkLst>
            <pc:docMk/>
            <pc:sldMk cId="1960792049" sldId="276"/>
            <ac:cxnSpMk id="370" creationId="{5B5CB5C8-803B-584F-6317-CF19845E2AF6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72" creationId="{17DE194F-AF7E-0F9C-7B71-12869449D3B5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75" creationId="{C9B7C912-74C6-C6DF-90EA-1481A69F604D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76" creationId="{40C6967D-58E6-EBB6-A44E-6DC8E9FE60DE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78" creationId="{79E04601-2174-917A-6AE7-ABF8C4FC1257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81" creationId="{A885B3AD-7478-2593-9FCB-D5F81318E2DD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82" creationId="{F4D6754B-AE8C-07AE-07B3-F9DEF4036C4A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83" creationId="{EE5A0ED3-628C-DC47-06A1-561598DD40BF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84" creationId="{32F96045-F083-C11A-CCF1-045D0247C8A8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94" creationId="{4CEBEBE4-928F-CCC9-54B2-6A878EAF9F01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95" creationId="{3190B220-40A7-A434-0025-C0D95B795826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96" creationId="{860D1FE1-9CAC-9E15-8076-36CE1E8C29C6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97" creationId="{0251C546-2625-6F44-AD21-E45EC09B3AF9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98" creationId="{08770748-E325-C9E8-4E9D-A149C27D3FF0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399" creationId="{AEB87769-5D06-5F09-64EE-7D2110FFF66D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00" creationId="{2FD6DDB6-0469-F990-1647-7236FA1DC333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01" creationId="{860C7192-EA1E-3E68-3B1D-C60D949E7A5E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02" creationId="{59A9BC71-C529-0C52-0125-1333B04797A0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07" creationId="{E17C6DA9-08DC-503E-7FE1-C97BF98BE60D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08" creationId="{8FA4200A-120A-3826-4344-1070748A976E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09" creationId="{3420DBCC-657B-7CA1-ADDF-29E367011484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11" creationId="{33CDE98F-538B-1297-5909-5EC1DB908545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14" creationId="{3581F6C4-6DBA-5F5E-265C-0C2018E8753F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15" creationId="{D007D048-AF92-FFE1-E8D4-141C0BF2A286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17" creationId="{FFDFA729-9E46-3073-CA70-50D3F13AAA74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20" creationId="{EFE54FB6-6DB3-31F2-2489-C60154754326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21" creationId="{BAE19C15-D3E0-6028-E202-BAD0EE580099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22" creationId="{54348DF5-CA29-151D-C95C-FFAEFF661C8F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23" creationId="{783ED908-A731-A631-58C4-39CEE9D8ED18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33" creationId="{DF733805-2F3D-0FF7-B16F-6BFF16125684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34" creationId="{491C4B03-1BA9-4AD3-7A73-EA9AE3CFE202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35" creationId="{9C3B7AFB-8D1D-E01A-2036-F5FE66113B78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36" creationId="{DB62B726-C32B-9EF0-CC5F-636D63CD9B1E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37" creationId="{64143504-FC9F-6F62-DF69-72FF3475E69C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38" creationId="{1E176F9C-38DA-0BA2-00F4-5C6298E59B60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39" creationId="{CB9DE03B-5636-D30D-0E8B-CAB3C1B6303F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40" creationId="{AAAE3C8D-4AE2-46F5-44A5-0BE953275215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41" creationId="{CC1701C9-F4A4-9BF6-B451-B0A273654EE4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46" creationId="{FFDB6EEE-343D-507B-6FD4-E919BD273098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47" creationId="{778D897B-A7E8-94F4-01F8-88501EDE85D5}"/>
          </ac:cxnSpMkLst>
        </pc:cxnChg>
        <pc:cxnChg chg="mod">
          <ac:chgData name="Kau, Derchang" userId="b9148588-e694-4445-9765-2c9aad6149ce" providerId="ADAL" clId="{D629E7DB-F0EF-8842-AB1B-A0E556939B1D}" dt="2023-03-23T04:16:04.265" v="1884"/>
          <ac:cxnSpMkLst>
            <pc:docMk/>
            <pc:sldMk cId="1960792049" sldId="276"/>
            <ac:cxnSpMk id="448" creationId="{7D8EA474-629D-83F8-00FF-C916B6E1E8E7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51" creationId="{AF726111-32FC-462B-FF42-DC2AEF62E77C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54" creationId="{B955F819-1600-D40A-017B-9ABDD2773001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55" creationId="{8DB06FC6-0FCC-15D2-4191-506C59C398B8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57" creationId="{D065E5E0-BC28-0E12-6B6B-F6F845B5E94D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60" creationId="{C3CEE87E-79B7-C85B-2815-ABB24F08090E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61" creationId="{DAAF13B8-BEB8-7FF0-F151-BA663022B970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62" creationId="{504E6AB7-7994-5606-0911-A50AC607FC83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63" creationId="{9B8A6140-FE6F-35DF-7005-5C14A1A48B7D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73" creationId="{2403FAEE-D811-848F-CDC8-43A2A4913ACA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74" creationId="{16C3A52C-23C3-1603-4796-AB377652CF8F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75" creationId="{92DB2606-4D33-E0D3-140E-065F4328F805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76" creationId="{4AD1B7AB-EF63-CF78-40DC-792AAC05E2D3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77" creationId="{974033B3-A442-A78F-9980-780D6F298329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78" creationId="{E3F09C87-6AE4-756C-86DC-70A0E6F17B91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79" creationId="{A12A1FE7-7B09-9B8A-71BC-5A9E9DA95A0D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80" creationId="{FCF9C3A1-2454-DFF7-8EB6-42FF68A61CD1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81" creationId="{056E2D48-7E95-F871-4140-346D28F925BE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86" creationId="{D34E000D-48E3-41AC-CA3B-2BF558DAA207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87" creationId="{5B1647A0-C0F2-4974-19F4-622C7FC728B6}"/>
          </ac:cxnSpMkLst>
        </pc:cxnChg>
        <pc:cxnChg chg="mod">
          <ac:chgData name="Kau, Derchang" userId="b9148588-e694-4445-9765-2c9aad6149ce" providerId="ADAL" clId="{D629E7DB-F0EF-8842-AB1B-A0E556939B1D}" dt="2023-03-23T04:18:21.633" v="1938"/>
          <ac:cxnSpMkLst>
            <pc:docMk/>
            <pc:sldMk cId="1960792049" sldId="276"/>
            <ac:cxnSpMk id="488" creationId="{FB16F940-507F-C270-C560-3C909DCE6794}"/>
          </ac:cxnSpMkLst>
        </pc:cxnChg>
      </pc:sldChg>
      <pc:sldChg chg="addSp delSp modSp new mod modClrScheme chgLayout">
        <pc:chgData name="Kau, Derchang" userId="b9148588-e694-4445-9765-2c9aad6149ce" providerId="ADAL" clId="{D629E7DB-F0EF-8842-AB1B-A0E556939B1D}" dt="2023-03-23T04:33:52.074" v="2212" actId="20577"/>
        <pc:sldMkLst>
          <pc:docMk/>
          <pc:sldMk cId="1735890436" sldId="277"/>
        </pc:sldMkLst>
        <pc:spChg chg="del mod ord">
          <ac:chgData name="Kau, Derchang" userId="b9148588-e694-4445-9765-2c9aad6149ce" providerId="ADAL" clId="{D629E7DB-F0EF-8842-AB1B-A0E556939B1D}" dt="2023-03-23T04:33:44.123" v="2202" actId="700"/>
          <ac:spMkLst>
            <pc:docMk/>
            <pc:sldMk cId="1735890436" sldId="277"/>
            <ac:spMk id="2" creationId="{7F17A286-6C0D-62E4-685F-00B29D5CF817}"/>
          </ac:spMkLst>
        </pc:spChg>
        <pc:spChg chg="add mod ord">
          <ac:chgData name="Kau, Derchang" userId="b9148588-e694-4445-9765-2c9aad6149ce" providerId="ADAL" clId="{D629E7DB-F0EF-8842-AB1B-A0E556939B1D}" dt="2023-03-23T04:33:52.074" v="2212" actId="20577"/>
          <ac:spMkLst>
            <pc:docMk/>
            <pc:sldMk cId="1735890436" sldId="277"/>
            <ac:spMk id="3" creationId="{7B9033AF-8879-D474-CCEB-C789131E5410}"/>
          </ac:spMkLst>
        </pc:spChg>
        <pc:spChg chg="add mod ord">
          <ac:chgData name="Kau, Derchang" userId="b9148588-e694-4445-9765-2c9aad6149ce" providerId="ADAL" clId="{D629E7DB-F0EF-8842-AB1B-A0E556939B1D}" dt="2023-03-23T04:33:44.123" v="2202" actId="700"/>
          <ac:spMkLst>
            <pc:docMk/>
            <pc:sldMk cId="1735890436" sldId="277"/>
            <ac:spMk id="4" creationId="{64611665-2C2C-4AF4-D027-F7A2DA32EB17}"/>
          </ac:spMkLst>
        </pc:spChg>
      </pc:sldChg>
      <pc:sldChg chg="addSp delSp modSp add mod">
        <pc:chgData name="Kau, Derchang" userId="b9148588-e694-4445-9765-2c9aad6149ce" providerId="ADAL" clId="{D629E7DB-F0EF-8842-AB1B-A0E556939B1D}" dt="2023-03-23T17:10:27.740" v="3748"/>
        <pc:sldMkLst>
          <pc:docMk/>
          <pc:sldMk cId="2317298631" sldId="278"/>
        </pc:sldMkLst>
        <pc:spChg chg="mod">
          <ac:chgData name="Kau, Derchang" userId="b9148588-e694-4445-9765-2c9aad6149ce" providerId="ADAL" clId="{D629E7DB-F0EF-8842-AB1B-A0E556939B1D}" dt="2023-03-23T04:30:15.518" v="2186" actId="1076"/>
          <ac:spMkLst>
            <pc:docMk/>
            <pc:sldMk cId="2317298631" sldId="278"/>
            <ac:spMk id="2" creationId="{5AA1AFF6-3131-739C-8479-D2B036862072}"/>
          </ac:spMkLst>
        </pc:spChg>
        <pc:spChg chg="add mod">
          <ac:chgData name="Kau, Derchang" userId="b9148588-e694-4445-9765-2c9aad6149ce" providerId="ADAL" clId="{D629E7DB-F0EF-8842-AB1B-A0E556939B1D}" dt="2023-03-23T17:10:27.740" v="3748"/>
          <ac:spMkLst>
            <pc:docMk/>
            <pc:sldMk cId="2317298631" sldId="278"/>
            <ac:spMk id="5" creationId="{4577102B-2243-7E8B-60BC-E5B57DACA291}"/>
          </ac:spMkLst>
        </pc:spChg>
        <pc:spChg chg="mod">
          <ac:chgData name="Kau, Derchang" userId="b9148588-e694-4445-9765-2c9aad6149ce" providerId="ADAL" clId="{D629E7DB-F0EF-8842-AB1B-A0E556939B1D}" dt="2023-03-23T05:51:03.634" v="2287" actId="20577"/>
          <ac:spMkLst>
            <pc:docMk/>
            <pc:sldMk cId="2317298631" sldId="278"/>
            <ac:spMk id="6" creationId="{CFFCE5EA-286B-4599-EBB0-05FA05DACAF7}"/>
          </ac:spMkLst>
        </pc:spChg>
        <pc:spChg chg="mod">
          <ac:chgData name="Kau, Derchang" userId="b9148588-e694-4445-9765-2c9aad6149ce" providerId="ADAL" clId="{D629E7DB-F0EF-8842-AB1B-A0E556939B1D}" dt="2023-03-23T06:03:52.558" v="2424" actId="403"/>
          <ac:spMkLst>
            <pc:docMk/>
            <pc:sldMk cId="2317298631" sldId="278"/>
            <ac:spMk id="39" creationId="{9E69CC6A-8578-5A0F-0D73-4209010D356B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42" creationId="{5F41D52F-AF11-4D9C-4C04-AFEF4F562A21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110" creationId="{4A5F2EA6-89E4-E3CF-9F8B-F7B7BE396470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112" creationId="{7BA4E76E-5DA6-128A-0B56-066A6030F13E}"/>
          </ac:spMkLst>
        </pc:spChg>
        <pc:spChg chg="mod topLvl">
          <ac:chgData name="Kau, Derchang" userId="b9148588-e694-4445-9765-2c9aad6149ce" providerId="ADAL" clId="{D629E7DB-F0EF-8842-AB1B-A0E556939B1D}" dt="2023-03-23T05:51:15.856" v="2291" actId="20577"/>
          <ac:spMkLst>
            <pc:docMk/>
            <pc:sldMk cId="2317298631" sldId="278"/>
            <ac:spMk id="116" creationId="{D2A2959A-2367-BE4D-3B90-1AA885422CF0}"/>
          </ac:spMkLst>
        </pc:spChg>
        <pc:spChg chg="mod">
          <ac:chgData name="Kau, Derchang" userId="b9148588-e694-4445-9765-2c9aad6149ce" providerId="ADAL" clId="{D629E7DB-F0EF-8842-AB1B-A0E556939B1D}" dt="2023-03-23T06:01:29.774" v="2399" actId="20577"/>
          <ac:spMkLst>
            <pc:docMk/>
            <pc:sldMk cId="2317298631" sldId="278"/>
            <ac:spMk id="122" creationId="{09208E68-6E6C-10DA-BC35-854C3AF486CF}"/>
          </ac:spMkLst>
        </pc:spChg>
        <pc:spChg chg="mod">
          <ac:chgData name="Kau, Derchang" userId="b9148588-e694-4445-9765-2c9aad6149ce" providerId="ADAL" clId="{D629E7DB-F0EF-8842-AB1B-A0E556939B1D}" dt="2023-03-23T17:03:18.503" v="3644" actId="20577"/>
          <ac:spMkLst>
            <pc:docMk/>
            <pc:sldMk cId="2317298631" sldId="278"/>
            <ac:spMk id="124" creationId="{B1A95BA3-FAE5-30E4-D401-243E5DF921D5}"/>
          </ac:spMkLst>
        </pc:spChg>
        <pc:spChg chg="mod">
          <ac:chgData name="Kau, Derchang" userId="b9148588-e694-4445-9765-2c9aad6149ce" providerId="ADAL" clId="{D629E7DB-F0EF-8842-AB1B-A0E556939B1D}" dt="2023-03-23T17:03:27.383" v="3647" actId="20577"/>
          <ac:spMkLst>
            <pc:docMk/>
            <pc:sldMk cId="2317298631" sldId="278"/>
            <ac:spMk id="125" creationId="{DEDF4F0D-0624-94DA-6630-42A2FAF83DEC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134" creationId="{D9644B91-5939-C1FD-2F44-40F1010C9845}"/>
          </ac:spMkLst>
        </pc:spChg>
        <pc:spChg chg="mod">
          <ac:chgData name="Kau, Derchang" userId="b9148588-e694-4445-9765-2c9aad6149ce" providerId="ADAL" clId="{D629E7DB-F0EF-8842-AB1B-A0E556939B1D}" dt="2023-03-23T17:02:47.911" v="3633" actId="20577"/>
          <ac:spMkLst>
            <pc:docMk/>
            <pc:sldMk cId="2317298631" sldId="278"/>
            <ac:spMk id="138" creationId="{237700B8-6AE8-8260-4BA0-ABEC1EF404FA}"/>
          </ac:spMkLst>
        </pc:spChg>
        <pc:spChg chg="mod">
          <ac:chgData name="Kau, Derchang" userId="b9148588-e694-4445-9765-2c9aad6149ce" providerId="ADAL" clId="{D629E7DB-F0EF-8842-AB1B-A0E556939B1D}" dt="2023-03-23T17:02:54.700" v="3636" actId="20577"/>
          <ac:spMkLst>
            <pc:docMk/>
            <pc:sldMk cId="2317298631" sldId="278"/>
            <ac:spMk id="139" creationId="{46B189FF-BD78-E7CD-73A7-8D67A5AB6F85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140" creationId="{A8008B61-AF75-B9CE-743C-D6051730BD38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141" creationId="{F1A689A0-CA0A-1D32-38C5-03576AA42BDF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143" creationId="{1A5197B6-FEF5-3F67-02A7-E1DCF839A23E}"/>
          </ac:spMkLst>
        </pc:spChg>
        <pc:spChg chg="mod">
          <ac:chgData name="Kau, Derchang" userId="b9148588-e694-4445-9765-2c9aad6149ce" providerId="ADAL" clId="{D629E7DB-F0EF-8842-AB1B-A0E556939B1D}" dt="2023-03-23T17:03:32.907" v="3651" actId="20577"/>
          <ac:spMkLst>
            <pc:docMk/>
            <pc:sldMk cId="2317298631" sldId="278"/>
            <ac:spMk id="149" creationId="{4AF0835A-9A6E-F064-DF81-EA18AA67E371}"/>
          </ac:spMkLst>
        </pc:spChg>
        <pc:spChg chg="mod">
          <ac:chgData name="Kau, Derchang" userId="b9148588-e694-4445-9765-2c9aad6149ce" providerId="ADAL" clId="{D629E7DB-F0EF-8842-AB1B-A0E556939B1D}" dt="2023-03-23T06:04:09.631" v="2425" actId="404"/>
          <ac:spMkLst>
            <pc:docMk/>
            <pc:sldMk cId="2317298631" sldId="278"/>
            <ac:spMk id="159" creationId="{89CC53D2-839A-054B-E325-668D37BB008B}"/>
          </ac:spMkLst>
        </pc:spChg>
        <pc:spChg chg="mod">
          <ac:chgData name="Kau, Derchang" userId="b9148588-e694-4445-9765-2c9aad6149ce" providerId="ADAL" clId="{D629E7DB-F0EF-8842-AB1B-A0E556939B1D}" dt="2023-03-23T17:03:39.176" v="3653" actId="20577"/>
          <ac:spMkLst>
            <pc:docMk/>
            <pc:sldMk cId="2317298631" sldId="278"/>
            <ac:spMk id="191" creationId="{DA542C97-3867-4B01-574C-616EADF47342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12" creationId="{CFFDCD33-EBC0-9104-CE58-9B1A76EB9987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13" creationId="{A2E8CC1E-E32E-E68B-8B3A-FEEEA5191CB0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14" creationId="{0C341776-C94A-7135-F2DA-4054AB9839B4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15" creationId="{58E3D4D1-23FD-4F4A-6DF4-45F5A625FA65}"/>
          </ac:spMkLst>
        </pc:spChg>
        <pc:spChg chg="mod">
          <ac:chgData name="Kau, Derchang" userId="b9148588-e694-4445-9765-2c9aad6149ce" providerId="ADAL" clId="{D629E7DB-F0EF-8842-AB1B-A0E556939B1D}" dt="2023-03-23T17:03:05.363" v="3639" actId="20577"/>
          <ac:spMkLst>
            <pc:docMk/>
            <pc:sldMk cId="2317298631" sldId="278"/>
            <ac:spMk id="228" creationId="{C8A96FA2-CEEF-B53C-6117-4C19F06FAF6D}"/>
          </ac:spMkLst>
        </pc:spChg>
        <pc:spChg chg="mod">
          <ac:chgData name="Kau, Derchang" userId="b9148588-e694-4445-9765-2c9aad6149ce" providerId="ADAL" clId="{D629E7DB-F0EF-8842-AB1B-A0E556939B1D}" dt="2023-03-23T17:03:00.533" v="3638" actId="20577"/>
          <ac:spMkLst>
            <pc:docMk/>
            <pc:sldMk cId="2317298631" sldId="278"/>
            <ac:spMk id="229" creationId="{5B4538EC-14B2-AC8B-0D40-EBA9D8D0E522}"/>
          </ac:spMkLst>
        </pc:spChg>
        <pc:spChg chg="mod">
          <ac:chgData name="Kau, Derchang" userId="b9148588-e694-4445-9765-2c9aad6149ce" providerId="ADAL" clId="{D629E7DB-F0EF-8842-AB1B-A0E556939B1D}" dt="2023-03-23T05:51:31.199" v="2295" actId="20577"/>
          <ac:spMkLst>
            <pc:docMk/>
            <pc:sldMk cId="2317298631" sldId="278"/>
            <ac:spMk id="260" creationId="{825157A8-8462-FED2-EFE0-D1474CCDB2E5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65" creationId="{F414597D-E96B-4730-4472-A3CF40F67081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66" creationId="{23B540B7-8E7B-8F00-0CF1-AF57A53AE367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69" creationId="{37D1C25A-DC59-94C7-21BD-7E7DB48A7C39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71" creationId="{DDA15AF2-9D05-494B-6F08-19E558B17E20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77" creationId="{101DBE6F-AF42-AA48-4FEE-8F7546DC2E91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78" creationId="{14DD07C8-F3B9-B4DC-E250-74F18F5699A1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79" creationId="{B365EC8F-2019-B640-882C-E5F1856AA191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80" creationId="{FB9C189A-EEC9-68B6-E376-018B561C92EE}"/>
          </ac:spMkLst>
        </pc:spChg>
        <pc:spChg chg="mod">
          <ac:chgData name="Kau, Derchang" userId="b9148588-e694-4445-9765-2c9aad6149ce" providerId="ADAL" clId="{D629E7DB-F0EF-8842-AB1B-A0E556939B1D}" dt="2023-03-23T04:28:52.448" v="2183" actId="20577"/>
          <ac:spMkLst>
            <pc:docMk/>
            <pc:sldMk cId="2317298631" sldId="278"/>
            <ac:spMk id="285" creationId="{559C015F-C692-4FF4-FE36-C0531DAAE75D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95" creationId="{8A3CFBAE-7F9A-36F1-B70C-193C10B1A780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96" creationId="{54D28D6A-E1AF-6B04-8C82-EE24B183342A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97" creationId="{2774006D-80C0-66BB-E250-F5F2D0728F6C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298" creationId="{963EC1F1-2F02-A213-EE17-DFD3E68541D2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04" creationId="{6F45157B-176C-9402-E53D-746F17431788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05" creationId="{4715633C-2FBE-00E5-B0FC-B49887251FDE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08" creationId="{D5900C6F-4964-F55C-6AC4-430F218ED39B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10" creationId="{7BBB8107-A00E-4579-71E4-40A1EDE07A3A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16" creationId="{6BE463E8-A1C9-6F83-A662-1AE37C08F8B2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17" creationId="{3EF576C7-8B9F-F235-28DF-C07278323652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18" creationId="{D26A6114-C77A-D59A-9AE8-465DFF6D7431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19" creationId="{52929AFF-6299-A06E-61C0-765F205F4696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24" creationId="{224F86FB-A3CB-2362-FA01-4AE4421145DA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34" creationId="{A92A7755-276B-BA91-E15B-25F07A0435D5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35" creationId="{A2C316B4-1438-CAB4-B1CA-C2F003945267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36" creationId="{D2A03BB5-5533-1FA0-971C-1DED2D7604EE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37" creationId="{8B522FC6-1888-4D72-A9C3-5D31D1F85E31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43" creationId="{2A675834-D7AC-7774-9909-73529EAA7890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44" creationId="{11EA2631-3BE4-6CD4-48C2-3A6097500E00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47" creationId="{BD0EA9EC-00C5-8084-9DD8-AEF8E7163462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49" creationId="{348E7318-3F65-B3DB-088F-B5144B154731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55" creationId="{C3CAED39-F028-127E-154A-7AAC607E4ACB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56" creationId="{1E1301A4-93D5-7CD3-2C46-99939D84E4DE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57" creationId="{AACA4934-5610-4C08-7381-8879854D7ECC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58" creationId="{F9D3A464-8CFE-9EB0-3E3A-9D584DF09E00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63" creationId="{3E0915FB-4E80-EFC2-7C5E-DCE19B540633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73" creationId="{9A6D5AE6-2C51-9427-017E-4732769C3223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74" creationId="{7F44EC0D-145F-14E3-723E-5492948BB726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75" creationId="{19989A5B-033D-AD56-FB50-05CA74751A06}"/>
          </ac:spMkLst>
        </pc:spChg>
        <pc:spChg chg="mod">
          <ac:chgData name="Kau, Derchang" userId="b9148588-e694-4445-9765-2c9aad6149ce" providerId="ADAL" clId="{D629E7DB-F0EF-8842-AB1B-A0E556939B1D}" dt="2023-03-23T04:23:20.368" v="2014"/>
          <ac:spMkLst>
            <pc:docMk/>
            <pc:sldMk cId="2317298631" sldId="278"/>
            <ac:spMk id="376" creationId="{3D4806BF-D128-2393-80E7-BD15386D1DCB}"/>
          </ac:spMkLst>
        </pc:spChg>
        <pc:spChg chg="add mod">
          <ac:chgData name="Kau, Derchang" userId="b9148588-e694-4445-9765-2c9aad6149ce" providerId="ADAL" clId="{D629E7DB-F0EF-8842-AB1B-A0E556939B1D}" dt="2023-03-23T06:06:45.606" v="2475"/>
          <ac:spMkLst>
            <pc:docMk/>
            <pc:sldMk cId="2317298631" sldId="278"/>
            <ac:spMk id="380" creationId="{122030CA-4617-B88D-410C-036DD9582C79}"/>
          </ac:spMkLst>
        </pc:spChg>
        <pc:grpChg chg="mod">
          <ac:chgData name="Kau, Derchang" userId="b9148588-e694-4445-9765-2c9aad6149ce" providerId="ADAL" clId="{D629E7DB-F0EF-8842-AB1B-A0E556939B1D}" dt="2023-03-23T03:46:47.583" v="1666" actId="1035"/>
          <ac:grpSpMkLst>
            <pc:docMk/>
            <pc:sldMk cId="2317298631" sldId="278"/>
            <ac:grpSpMk id="8" creationId="{F1525238-78AF-A9BF-9BB7-A2C78B67DEF4}"/>
          </ac:grpSpMkLst>
        </pc:grpChg>
        <pc:grpChg chg="add mod">
          <ac:chgData name="Kau, Derchang" userId="b9148588-e694-4445-9765-2c9aad6149ce" providerId="ADAL" clId="{D629E7DB-F0EF-8842-AB1B-A0E556939B1D}" dt="2023-03-23T04:23:32.602" v="2015" actId="1076"/>
          <ac:grpSpMkLst>
            <pc:docMk/>
            <pc:sldMk cId="2317298631" sldId="278"/>
            <ac:grpSpMk id="34" creationId="{7C2277B4-5EAC-E279-CF39-622C80A4FD56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113" creationId="{66AD05DC-EAD5-74FF-21F1-5580C246B8A3}"/>
          </ac:grpSpMkLst>
        </pc:grpChg>
        <pc:grpChg chg="del topLvl">
          <ac:chgData name="Kau, Derchang" userId="b9148588-e694-4445-9765-2c9aad6149ce" providerId="ADAL" clId="{D629E7DB-F0EF-8842-AB1B-A0E556939B1D}" dt="2023-03-23T04:22:16.951" v="2005" actId="478"/>
          <ac:grpSpMkLst>
            <pc:docMk/>
            <pc:sldMk cId="2317298631" sldId="278"/>
            <ac:grpSpMk id="115" creationId="{3F67ECB7-5171-2ABF-3D25-2D48751B6EC6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144" creationId="{DCDAD44D-1BB6-CAA5-C12D-3F0208358195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147" creationId="{B6A56428-CEC8-1485-AC8B-5502D872C2FD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148" creationId="{97CE1964-68A4-ECB8-E9F4-DECD00040E58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158" creationId="{3D9B457C-DB5D-B7A3-A251-DF44301EEF4D}"/>
          </ac:grpSpMkLst>
        </pc:grpChg>
        <pc:grpChg chg="del mod">
          <ac:chgData name="Kau, Derchang" userId="b9148588-e694-4445-9765-2c9aad6149ce" providerId="ADAL" clId="{D629E7DB-F0EF-8842-AB1B-A0E556939B1D}" dt="2023-03-23T04:20:58.069" v="1993" actId="165"/>
          <ac:grpSpMkLst>
            <pc:docMk/>
            <pc:sldMk cId="2317298631" sldId="278"/>
            <ac:grpSpMk id="261" creationId="{244D0E6F-439B-2A3B-9E91-983336068726}"/>
          </ac:grpSpMkLst>
        </pc:grpChg>
        <pc:grpChg chg="add mod">
          <ac:chgData name="Kau, Derchang" userId="b9148588-e694-4445-9765-2c9aad6149ce" providerId="ADAL" clId="{D629E7DB-F0EF-8842-AB1B-A0E556939B1D}" dt="2023-03-23T04:23:32.602" v="2015" actId="1076"/>
          <ac:grpSpMkLst>
            <pc:docMk/>
            <pc:sldMk cId="2317298631" sldId="278"/>
            <ac:grpSpMk id="263" creationId="{39E4F5C5-75C3-E882-0E70-BEC06FA6387E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272" creationId="{D6F5B120-E6E5-7F72-8C95-DF6FCAA44493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281" creationId="{F5330B64-848A-FE95-3EE9-929AD88F6121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282" creationId="{B9E76D4D-9B7C-ED4D-88E0-D8A7E0A584DF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283" creationId="{C133CCDE-C954-9F27-87E9-8CE6A41CC3FF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284" creationId="{5BE63B80-E6A4-16D0-107F-9078C764E3A7}"/>
          </ac:grpSpMkLst>
        </pc:grpChg>
        <pc:grpChg chg="add mod">
          <ac:chgData name="Kau, Derchang" userId="b9148588-e694-4445-9765-2c9aad6149ce" providerId="ADAL" clId="{D629E7DB-F0EF-8842-AB1B-A0E556939B1D}" dt="2023-03-23T04:23:32.602" v="2015" actId="1076"/>
          <ac:grpSpMkLst>
            <pc:docMk/>
            <pc:sldMk cId="2317298631" sldId="278"/>
            <ac:grpSpMk id="302" creationId="{FFC7828F-44D2-E4B6-98D1-E36640236770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11" creationId="{B8022233-7556-CFE5-1336-8DCE64CB8F3C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20" creationId="{4D1C4005-1EB2-AF39-C4D9-960072B9A17B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21" creationId="{5AF7B1E1-694E-E897-20C5-FEADA29E8406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22" creationId="{848C0A8F-00E5-AAE4-E731-846475E0376E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23" creationId="{0975CFCD-2105-EE8D-C7EB-95E09A669F62}"/>
          </ac:grpSpMkLst>
        </pc:grpChg>
        <pc:grpChg chg="add mod">
          <ac:chgData name="Kau, Derchang" userId="b9148588-e694-4445-9765-2c9aad6149ce" providerId="ADAL" clId="{D629E7DB-F0EF-8842-AB1B-A0E556939B1D}" dt="2023-03-23T04:23:32.602" v="2015" actId="1076"/>
          <ac:grpSpMkLst>
            <pc:docMk/>
            <pc:sldMk cId="2317298631" sldId="278"/>
            <ac:grpSpMk id="341" creationId="{502BE627-F536-E31F-EBD1-ABAD70EF4205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50" creationId="{E57941DD-73C8-A4F1-44A0-CCA0A3B7F44A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59" creationId="{A011A6D6-1B8B-0BA5-0C0B-69549E9655BB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60" creationId="{51347F66-F344-E7DC-CF1F-0FA6CC6BAEF3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61" creationId="{22D5A517-E70B-8B0C-57A6-B7180E9219CB}"/>
          </ac:grpSpMkLst>
        </pc:grpChg>
        <pc:grpChg chg="mod">
          <ac:chgData name="Kau, Derchang" userId="b9148588-e694-4445-9765-2c9aad6149ce" providerId="ADAL" clId="{D629E7DB-F0EF-8842-AB1B-A0E556939B1D}" dt="2023-03-23T04:23:20.368" v="2014"/>
          <ac:grpSpMkLst>
            <pc:docMk/>
            <pc:sldMk cId="2317298631" sldId="278"/>
            <ac:grpSpMk id="362" creationId="{5B1934C6-10B7-1934-18CD-875B1B9BA1B6}"/>
          </ac:grpSpMkLst>
        </pc:grpChg>
        <pc:cxnChg chg="add del mod">
          <ac:chgData name="Kau, Derchang" userId="b9148588-e694-4445-9765-2c9aad6149ce" providerId="ADAL" clId="{D629E7DB-F0EF-8842-AB1B-A0E556939B1D}" dt="2023-03-23T04:23:35.603" v="2016" actId="478"/>
          <ac:cxnSpMkLst>
            <pc:docMk/>
            <pc:sldMk cId="2317298631" sldId="278"/>
            <ac:cxnSpMk id="10" creationId="{89D28B0B-B0D1-346B-C209-602F3DDE8495}"/>
          </ac:cxnSpMkLst>
        </pc:cxnChg>
        <pc:cxnChg chg="mod">
          <ac:chgData name="Kau, Derchang" userId="b9148588-e694-4445-9765-2c9aad6149ce" providerId="ADAL" clId="{D629E7DB-F0EF-8842-AB1B-A0E556939B1D}" dt="2023-03-23T04:22:16.951" v="2005" actId="478"/>
          <ac:cxnSpMkLst>
            <pc:docMk/>
            <pc:sldMk cId="2317298631" sldId="278"/>
            <ac:cxnSpMk id="13" creationId="{484A0768-6F38-407F-9568-B5ECA920F3EA}"/>
          </ac:cxnSpMkLst>
        </pc:cxnChg>
        <pc:cxnChg chg="mod">
          <ac:chgData name="Kau, Derchang" userId="b9148588-e694-4445-9765-2c9aad6149ce" providerId="ADAL" clId="{D629E7DB-F0EF-8842-AB1B-A0E556939B1D}" dt="2023-03-23T04:22:16.951" v="2005" actId="478"/>
          <ac:cxnSpMkLst>
            <pc:docMk/>
            <pc:sldMk cId="2317298631" sldId="278"/>
            <ac:cxnSpMk id="28" creationId="{1335FD11-FE60-05A0-F251-911FDEA198F5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5" creationId="{DA8E84DA-4BD1-B815-27D3-A5746F617483}"/>
          </ac:cxnSpMkLst>
        </pc:cxnChg>
        <pc:cxnChg chg="mod">
          <ac:chgData name="Kau, Derchang" userId="b9148588-e694-4445-9765-2c9aad6149ce" providerId="ADAL" clId="{D629E7DB-F0EF-8842-AB1B-A0E556939B1D}" dt="2023-03-23T04:22:16.951" v="2005" actId="478"/>
          <ac:cxnSpMkLst>
            <pc:docMk/>
            <pc:sldMk cId="2317298631" sldId="278"/>
            <ac:cxnSpMk id="80" creationId="{C7F246A9-3529-F240-8C72-AEF33DA975D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08" creationId="{3BF91BB9-7A5F-2232-E690-B57CF5ADB22C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09" creationId="{107B3701-EA43-E88D-DA10-523704CF5845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11" creationId="{484D4858-B185-CC23-A9CE-F92BE921BCEA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17" creationId="{5FAFE199-EA17-5B87-7A80-19508E271E11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23" creationId="{96A9DFD2-DF45-7BAC-E363-3504CD265487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30" creationId="{308456D9-1D8E-45F4-3096-F39318306740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31" creationId="{9AC414C7-EAF8-4E1C-2F7E-356AC12512E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60" creationId="{AA4FC8C5-E920-900B-AE9E-7479E6B6044A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65" creationId="{9DDAFE93-BB21-F0A5-C453-6FF4720AE9A1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76" creationId="{92F10DE6-549B-429D-D73B-B03ACD15A97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77" creationId="{75CDC7CB-6EF8-A2B0-D2C8-8D807E0DD74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78" creationId="{76BCC4A0-FED9-915F-F44F-75037A2C95A6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83" creationId="{D4B7621F-C5E5-563B-4DE2-4DCEBB8971DC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184" creationId="{8A8B5F09-9C35-C159-723A-ED225CCFCB25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10" creationId="{64A92B0D-6FFD-5F68-8F59-08D62191ACCF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11" creationId="{D31EF6AC-F21D-24A6-D846-B9602C237E0A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16" creationId="{AB75B28F-E623-B311-BEB8-A65ECFCC3699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17" creationId="{C2BA66E9-7183-850A-3E3A-0D3BC00D6205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62" creationId="{65360821-D1EF-7AB9-75BC-E552E6F88A7D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64" creationId="{DD886011-1344-CB16-1E2F-5AC58F3F4A50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67" creationId="{9917E36C-72BB-AC33-CAF2-EFC68B5C849F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68" creationId="{5929E8DD-4D46-7F12-6F86-FF48BCBD4A3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70" creationId="{3E75ABCA-B5A7-B61D-64D4-FBECBE8E3CD5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73" creationId="{316216BE-B6E4-0ACB-1E10-A6B687C9711F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74" creationId="{8F1F93D4-F734-CDF5-B1FB-E5C8A19FBF96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75" creationId="{D558FF30-453E-1CBC-EF47-68E4D9180244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76" creationId="{F2CF8661-DD81-0B4E-D1BC-4A73B4F216FA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86" creationId="{56D0BC6A-1C09-D746-A7E2-8B29EFAABF3A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87" creationId="{2B983289-8609-CEAA-7719-9A90F3D5AAC1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88" creationId="{EE622D20-B74D-0254-E031-548618F98178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89" creationId="{C4499255-7A35-F58B-BF1B-5AA93E22B51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90" creationId="{DC140D76-C465-42A1-699B-90EFE993E3CC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91" creationId="{0D14F3B5-94C7-5233-626C-5A1FB45620F5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92" creationId="{B13052A7-3AE8-90BC-A396-F0EAA0B2A56C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93" creationId="{1C5B524C-F80D-A5D6-4F1A-B84942A6DD90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94" creationId="{615946F9-9C98-C2E8-89C4-4E86BB35BD5F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299" creationId="{3B63FE35-6A25-2D0F-E9D1-8294283B0BC4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00" creationId="{D48AB817-0491-57F2-FD3C-1C2DA25A3D1F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01" creationId="{B63693E7-549A-200C-5A70-BA06FA98CA9A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03" creationId="{A1820AA0-E3B5-889F-E2D5-B28A6D60AE86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06" creationId="{837BD65A-ADBF-0A6E-B8FA-44D6E354A03C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07" creationId="{32CCB987-1AE9-E0EA-CF92-0A661C921C1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09" creationId="{56BAB8BD-7A3A-3472-1DE0-9290A159D17C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12" creationId="{3330A101-721D-8882-5552-9A20F7C86A3E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13" creationId="{450E1F00-9771-0933-E954-55F3E37A4BD6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14" creationId="{E09FF146-915C-6C41-31BE-2ED06A88A824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15" creationId="{A7EFDBE7-76B5-D44D-E83A-7DF6D88FFC76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25" creationId="{0AC854FE-FE7F-3500-C235-62D3B0D92D34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26" creationId="{8B07DC8F-5F03-0076-744D-663C1B488104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27" creationId="{A889F048-0893-4B2B-A381-339D6C2AD635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28" creationId="{276AB41F-3FE3-966F-AB3B-2515093218D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29" creationId="{4FC7936A-BF2D-D218-3B5B-B7A1439DBCC5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30" creationId="{2A49B6AD-E366-F3BC-A63A-16E9934C2CFC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31" creationId="{46C7DD67-0E04-12D5-3BDD-9DD27F3ACC7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32" creationId="{4E689C6C-94F8-7E39-DE99-EED4FED1D749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33" creationId="{EA8115EA-70EF-8C7D-7E8D-2F18548BB738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38" creationId="{007DAE6C-0E6E-4A84-5E29-2EDAE9CDCF79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39" creationId="{F4B13421-6875-FB7A-33CC-D2567BCA97F7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40" creationId="{88BABFC6-9091-431C-C306-630B6AB9D1BE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42" creationId="{C47927AB-C4FF-FCF8-527E-FA76FB547735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45" creationId="{972748D8-0967-633B-7709-406FF48F17EC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46" creationId="{71B0B9AC-5A14-C5FA-12CB-51108CCBEB1D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48" creationId="{BC5981BF-3DDA-915D-D8C9-6B371EAD1F1C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51" creationId="{C76264B8-0F05-878E-AF06-B4170D244490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52" creationId="{4EEEC992-41A5-973C-AA8D-F579FCF68DE1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53" creationId="{B445C9E5-5CCD-B104-F7E3-21092867C833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54" creationId="{FFB42E1F-6D8A-4550-88FD-C22B8CC1080B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64" creationId="{E80CC149-FD15-63FC-EAD6-85B24D8A2913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65" creationId="{819E6AFC-278A-A3A0-FBDA-B967BBF568E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66" creationId="{B15EA248-CE83-291D-B3BD-12594ED90AD3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67" creationId="{510D168D-E1CF-39F0-B08F-F0272A1D2406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68" creationId="{C8AA8C33-1249-A477-9562-E0579D8CA03E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69" creationId="{DE49FD29-C85C-29B0-7B55-97EAB9D40B28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70" creationId="{A06C68AE-471D-F2B4-BAC6-20BD8CA3D658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71" creationId="{D9D14E20-C90E-B040-678A-C2EB5D26963D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72" creationId="{6E325330-D09A-D03C-40A6-482D27647344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77" creationId="{7C182EAB-14FC-E172-1EFD-E758BD3131D2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78" creationId="{C664A038-ED67-03DE-2B75-2A1883D8C68B}"/>
          </ac:cxnSpMkLst>
        </pc:cxnChg>
        <pc:cxnChg chg="mod">
          <ac:chgData name="Kau, Derchang" userId="b9148588-e694-4445-9765-2c9aad6149ce" providerId="ADAL" clId="{D629E7DB-F0EF-8842-AB1B-A0E556939B1D}" dt="2023-03-23T04:23:20.368" v="2014"/>
          <ac:cxnSpMkLst>
            <pc:docMk/>
            <pc:sldMk cId="2317298631" sldId="278"/>
            <ac:cxnSpMk id="379" creationId="{1877F8C0-E4A4-9BF0-1512-AF40DAF17B1A}"/>
          </ac:cxnSpMkLst>
        </pc:cxnChg>
      </pc:sldChg>
      <pc:sldChg chg="addSp delSp modSp add mod">
        <pc:chgData name="Kau, Derchang" userId="b9148588-e694-4445-9765-2c9aad6149ce" providerId="ADAL" clId="{D629E7DB-F0EF-8842-AB1B-A0E556939B1D}" dt="2023-03-23T17:10:21.268" v="3747" actId="1076"/>
        <pc:sldMkLst>
          <pc:docMk/>
          <pc:sldMk cId="705245703" sldId="279"/>
        </pc:sldMkLst>
        <pc:spChg chg="mod">
          <ac:chgData name="Kau, Derchang" userId="b9148588-e694-4445-9765-2c9aad6149ce" providerId="ADAL" clId="{D629E7DB-F0EF-8842-AB1B-A0E556939B1D}" dt="2023-03-23T04:30:09.909" v="2185" actId="1076"/>
          <ac:spMkLst>
            <pc:docMk/>
            <pc:sldMk cId="705245703" sldId="279"/>
            <ac:spMk id="2" creationId="{5AA1AFF6-3131-739C-8479-D2B036862072}"/>
          </ac:spMkLst>
        </pc:spChg>
        <pc:spChg chg="add del mod">
          <ac:chgData name="Kau, Derchang" userId="b9148588-e694-4445-9765-2c9aad6149ce" providerId="ADAL" clId="{D629E7DB-F0EF-8842-AB1B-A0E556939B1D}" dt="2023-03-23T17:04:50.563" v="3674" actId="767"/>
          <ac:spMkLst>
            <pc:docMk/>
            <pc:sldMk cId="705245703" sldId="279"/>
            <ac:spMk id="7" creationId="{FF87401B-DDC0-C193-2513-C1BBB690C422}"/>
          </ac:spMkLst>
        </pc:spChg>
        <pc:spChg chg="mod">
          <ac:chgData name="Kau, Derchang" userId="b9148588-e694-4445-9765-2c9aad6149ce" providerId="ADAL" clId="{D629E7DB-F0EF-8842-AB1B-A0E556939B1D}" dt="2023-03-23T06:01:41.413" v="2403" actId="20577"/>
          <ac:spMkLst>
            <pc:docMk/>
            <pc:sldMk cId="705245703" sldId="279"/>
            <ac:spMk id="9" creationId="{C0B40B16-39D8-CA6E-112D-383DEB6A960C}"/>
          </ac:spMkLst>
        </pc:spChg>
        <pc:spChg chg="add del mod">
          <ac:chgData name="Kau, Derchang" userId="b9148588-e694-4445-9765-2c9aad6149ce" providerId="ADAL" clId="{D629E7DB-F0EF-8842-AB1B-A0E556939B1D}" dt="2023-03-23T17:04:49.854" v="3673" actId="767"/>
          <ac:spMkLst>
            <pc:docMk/>
            <pc:sldMk cId="705245703" sldId="279"/>
            <ac:spMk id="10" creationId="{DE6C6A9D-3CD5-C16C-5CE0-49CB31ECF173}"/>
          </ac:spMkLst>
        </pc:spChg>
        <pc:spChg chg="add mod">
          <ac:chgData name="Kau, Derchang" userId="b9148588-e694-4445-9765-2c9aad6149ce" providerId="ADAL" clId="{D629E7DB-F0EF-8842-AB1B-A0E556939B1D}" dt="2023-03-23T17:10:21.268" v="3747" actId="1076"/>
          <ac:spMkLst>
            <pc:docMk/>
            <pc:sldMk cId="705245703" sldId="279"/>
            <ac:spMk id="12" creationId="{C1B3740D-FD4D-83B1-482C-F2EB3316A636}"/>
          </ac:spMkLst>
        </pc:spChg>
        <pc:spChg chg="mod">
          <ac:chgData name="Kau, Derchang" userId="b9148588-e694-4445-9765-2c9aad6149ce" providerId="ADAL" clId="{D629E7DB-F0EF-8842-AB1B-A0E556939B1D}" dt="2023-03-23T06:01:36.032" v="2401" actId="20577"/>
          <ac:spMkLst>
            <pc:docMk/>
            <pc:sldMk cId="705245703" sldId="279"/>
            <ac:spMk id="122" creationId="{09208E68-6E6C-10DA-BC35-854C3AF486CF}"/>
          </ac:spMkLst>
        </pc:spChg>
        <pc:spChg chg="mod">
          <ac:chgData name="Kau, Derchang" userId="b9148588-e694-4445-9765-2c9aad6149ce" providerId="ADAL" clId="{D629E7DB-F0EF-8842-AB1B-A0E556939B1D}" dt="2023-03-23T17:05:04.159" v="3682" actId="20577"/>
          <ac:spMkLst>
            <pc:docMk/>
            <pc:sldMk cId="705245703" sldId="279"/>
            <ac:spMk id="124" creationId="{B1A95BA3-FAE5-30E4-D401-243E5DF921D5}"/>
          </ac:spMkLst>
        </pc:spChg>
        <pc:spChg chg="mod">
          <ac:chgData name="Kau, Derchang" userId="b9148588-e694-4445-9765-2c9aad6149ce" providerId="ADAL" clId="{D629E7DB-F0EF-8842-AB1B-A0E556939B1D}" dt="2023-03-23T17:05:10.947" v="3685" actId="20577"/>
          <ac:spMkLst>
            <pc:docMk/>
            <pc:sldMk cId="705245703" sldId="279"/>
            <ac:spMk id="125" creationId="{DEDF4F0D-0624-94DA-6630-42A2FAF83DEC}"/>
          </ac:spMkLst>
        </pc:spChg>
        <pc:spChg chg="mod">
          <ac:chgData name="Kau, Derchang" userId="b9148588-e694-4445-9765-2c9aad6149ce" providerId="ADAL" clId="{D629E7DB-F0EF-8842-AB1B-A0E556939B1D}" dt="2023-03-23T17:04:57.325" v="3679" actId="20577"/>
          <ac:spMkLst>
            <pc:docMk/>
            <pc:sldMk cId="705245703" sldId="279"/>
            <ac:spMk id="138" creationId="{237700B8-6AE8-8260-4BA0-ABEC1EF404FA}"/>
          </ac:spMkLst>
        </pc:spChg>
        <pc:spChg chg="mod">
          <ac:chgData name="Kau, Derchang" userId="b9148588-e694-4445-9765-2c9aad6149ce" providerId="ADAL" clId="{D629E7DB-F0EF-8842-AB1B-A0E556939B1D}" dt="2023-03-23T17:04:52.919" v="3676" actId="20577"/>
          <ac:spMkLst>
            <pc:docMk/>
            <pc:sldMk cId="705245703" sldId="279"/>
            <ac:spMk id="139" creationId="{46B189FF-BD78-E7CD-73A7-8D67A5AB6F85}"/>
          </ac:spMkLst>
        </pc:spChg>
        <pc:spChg chg="mod">
          <ac:chgData name="Kau, Derchang" userId="b9148588-e694-4445-9765-2c9aad6149ce" providerId="ADAL" clId="{D629E7DB-F0EF-8842-AB1B-A0E556939B1D}" dt="2023-03-23T17:04:19.090" v="3661" actId="20577"/>
          <ac:spMkLst>
            <pc:docMk/>
            <pc:sldMk cId="705245703" sldId="279"/>
            <ac:spMk id="149" creationId="{4AF0835A-9A6E-F064-DF81-EA18AA67E371}"/>
          </ac:spMkLst>
        </pc:spChg>
        <pc:spChg chg="mod">
          <ac:chgData name="Kau, Derchang" userId="b9148588-e694-4445-9765-2c9aad6149ce" providerId="ADAL" clId="{D629E7DB-F0EF-8842-AB1B-A0E556939B1D}" dt="2023-03-23T17:04:22.287" v="3663" actId="20577"/>
          <ac:spMkLst>
            <pc:docMk/>
            <pc:sldMk cId="705245703" sldId="279"/>
            <ac:spMk id="191" creationId="{DA542C97-3867-4B01-574C-616EADF47342}"/>
          </ac:spMkLst>
        </pc:spChg>
        <pc:spChg chg="mod">
          <ac:chgData name="Kau, Derchang" userId="b9148588-e694-4445-9765-2c9aad6149ce" providerId="ADAL" clId="{D629E7DB-F0EF-8842-AB1B-A0E556939B1D}" dt="2023-03-23T17:04:33.584" v="3667" actId="20577"/>
          <ac:spMkLst>
            <pc:docMk/>
            <pc:sldMk cId="705245703" sldId="279"/>
            <ac:spMk id="228" creationId="{C8A96FA2-CEEF-B53C-6117-4C19F06FAF6D}"/>
          </ac:spMkLst>
        </pc:spChg>
        <pc:spChg chg="mod">
          <ac:chgData name="Kau, Derchang" userId="b9148588-e694-4445-9765-2c9aad6149ce" providerId="ADAL" clId="{D629E7DB-F0EF-8842-AB1B-A0E556939B1D}" dt="2023-03-23T17:04:31.287" v="3665" actId="20577"/>
          <ac:spMkLst>
            <pc:docMk/>
            <pc:sldMk cId="705245703" sldId="279"/>
            <ac:spMk id="229" creationId="{5B4538EC-14B2-AC8B-0D40-EBA9D8D0E522}"/>
          </ac:spMkLst>
        </pc:spChg>
        <pc:spChg chg="mod">
          <ac:chgData name="Kau, Derchang" userId="b9148588-e694-4445-9765-2c9aad6149ce" providerId="ADAL" clId="{D629E7DB-F0EF-8842-AB1B-A0E556939B1D}" dt="2023-03-23T04:25:29.041" v="2114" actId="1037"/>
          <ac:spMkLst>
            <pc:docMk/>
            <pc:sldMk cId="705245703" sldId="279"/>
            <ac:spMk id="260" creationId="{825157A8-8462-FED2-EFE0-D1474CCDB2E5}"/>
          </ac:spMkLst>
        </pc:spChg>
      </pc:sldChg>
      <pc:sldChg chg="addSp delSp modSp new mod modClrScheme chgLayout">
        <pc:chgData name="Kau, Derchang" userId="b9148588-e694-4445-9765-2c9aad6149ce" providerId="ADAL" clId="{D629E7DB-F0EF-8842-AB1B-A0E556939B1D}" dt="2023-03-23T20:12:59.405" v="4537" actId="20577"/>
        <pc:sldMkLst>
          <pc:docMk/>
          <pc:sldMk cId="3289890608" sldId="280"/>
        </pc:sldMkLst>
        <pc:spChg chg="del mod ord">
          <ac:chgData name="Kau, Derchang" userId="b9148588-e694-4445-9765-2c9aad6149ce" providerId="ADAL" clId="{D629E7DB-F0EF-8842-AB1B-A0E556939B1D}" dt="2023-03-23T06:11:47.596" v="2693" actId="700"/>
          <ac:spMkLst>
            <pc:docMk/>
            <pc:sldMk cId="3289890608" sldId="280"/>
            <ac:spMk id="2" creationId="{E7768CEF-C21E-5614-0F7C-EA1756C3C4A1}"/>
          </ac:spMkLst>
        </pc:spChg>
        <pc:spChg chg="add mod ord">
          <ac:chgData name="Kau, Derchang" userId="b9148588-e694-4445-9765-2c9aad6149ce" providerId="ADAL" clId="{D629E7DB-F0EF-8842-AB1B-A0E556939B1D}" dt="2023-03-23T06:57:27.445" v="3372" actId="20577"/>
          <ac:spMkLst>
            <pc:docMk/>
            <pc:sldMk cId="3289890608" sldId="280"/>
            <ac:spMk id="3" creationId="{465EBE8B-BA3F-2181-4E75-CBD94DCFD403}"/>
          </ac:spMkLst>
        </pc:spChg>
        <pc:spChg chg="add mod ord">
          <ac:chgData name="Kau, Derchang" userId="b9148588-e694-4445-9765-2c9aad6149ce" providerId="ADAL" clId="{D629E7DB-F0EF-8842-AB1B-A0E556939B1D}" dt="2023-03-23T20:12:59.405" v="4537" actId="20577"/>
          <ac:spMkLst>
            <pc:docMk/>
            <pc:sldMk cId="3289890608" sldId="280"/>
            <ac:spMk id="4" creationId="{CBB4E3F2-5502-D624-7D7F-2089EFAE11BA}"/>
          </ac:spMkLst>
        </pc:spChg>
      </pc:sldChg>
      <pc:sldChg chg="addSp delSp modSp new mod">
        <pc:chgData name="Kau, Derchang" userId="b9148588-e694-4445-9765-2c9aad6149ce" providerId="ADAL" clId="{D629E7DB-F0EF-8842-AB1B-A0E556939B1D}" dt="2023-03-23T17:24:27.089" v="3893" actId="1076"/>
        <pc:sldMkLst>
          <pc:docMk/>
          <pc:sldMk cId="3807765140" sldId="281"/>
        </pc:sldMkLst>
        <pc:spChg chg="mod">
          <ac:chgData name="Kau, Derchang" userId="b9148588-e694-4445-9765-2c9aad6149ce" providerId="ADAL" clId="{D629E7DB-F0EF-8842-AB1B-A0E556939B1D}" dt="2023-03-23T17:23:26.497" v="3890" actId="20577"/>
          <ac:spMkLst>
            <pc:docMk/>
            <pc:sldMk cId="3807765140" sldId="281"/>
            <ac:spMk id="2" creationId="{1B4BA71F-A9CF-FA77-7EA1-6643B2057463}"/>
          </ac:spMkLst>
        </pc:spChg>
        <pc:spChg chg="del">
          <ac:chgData name="Kau, Derchang" userId="b9148588-e694-4445-9765-2c9aad6149ce" providerId="ADAL" clId="{D629E7DB-F0EF-8842-AB1B-A0E556939B1D}" dt="2023-03-23T17:19:14.941" v="3750"/>
          <ac:spMkLst>
            <pc:docMk/>
            <pc:sldMk cId="3807765140" sldId="281"/>
            <ac:spMk id="3" creationId="{7713C89C-3CB6-2EFE-4C47-3ABAA31C44DE}"/>
          </ac:spMkLst>
        </pc:spChg>
        <pc:graphicFrameChg chg="add mod modGraphic">
          <ac:chgData name="Kau, Derchang" userId="b9148588-e694-4445-9765-2c9aad6149ce" providerId="ADAL" clId="{D629E7DB-F0EF-8842-AB1B-A0E556939B1D}" dt="2023-03-23T17:24:27.089" v="3893" actId="1076"/>
          <ac:graphicFrameMkLst>
            <pc:docMk/>
            <pc:sldMk cId="3807765140" sldId="281"/>
            <ac:graphicFrameMk id="4" creationId="{40B1877E-67D7-9EDF-0A11-17E803C9ECDE}"/>
          </ac:graphicFrameMkLst>
        </pc:graphicFrameChg>
      </pc:sldChg>
      <pc:sldChg chg="addSp modSp add mod ord">
        <pc:chgData name="Kau, Derchang" userId="b9148588-e694-4445-9765-2c9aad6149ce" providerId="ADAL" clId="{D629E7DB-F0EF-8842-AB1B-A0E556939B1D}" dt="2023-03-23T20:24:07.300" v="4615" actId="14100"/>
        <pc:sldMkLst>
          <pc:docMk/>
          <pc:sldMk cId="1645184016" sldId="315"/>
        </pc:sldMkLst>
        <pc:cxnChg chg="add mod">
          <ac:chgData name="Kau, Derchang" userId="b9148588-e694-4445-9765-2c9aad6149ce" providerId="ADAL" clId="{D629E7DB-F0EF-8842-AB1B-A0E556939B1D}" dt="2023-03-23T20:24:07.300" v="4615" actId="14100"/>
          <ac:cxnSpMkLst>
            <pc:docMk/>
            <pc:sldMk cId="1645184016" sldId="315"/>
            <ac:cxnSpMk id="6" creationId="{0395BA45-8951-7AA0-1CB5-8537B81F64D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3/25/23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9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A212-01C6-4CFD-B3A9-0260E0A20F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7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0C7EB-82EA-2F44-9CE6-85D3359A9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Multi-Ported Memories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DCBA4-DD72-584F-A76E-6BB7A0CFA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DerChang Kau, Mar 21, 2023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77467-4947-834F-B23F-CD8D4BF05E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0700" y="2133600"/>
            <a:ext cx="8610600" cy="4267200"/>
          </a:xfrm>
        </p:spPr>
        <p:txBody>
          <a:bodyPr/>
          <a:lstStyle/>
          <a:p>
            <a:r>
              <a:rPr lang="en-US" sz="2400" dirty="0"/>
              <a:t>Multi-Ported SRAM</a:t>
            </a:r>
          </a:p>
          <a:p>
            <a:pPr lvl="1"/>
            <a:r>
              <a:rPr lang="en-US" sz="2400" dirty="0"/>
              <a:t>Cells</a:t>
            </a:r>
          </a:p>
          <a:p>
            <a:pPr lvl="1"/>
            <a:r>
              <a:rPr lang="en-US" sz="2400" dirty="0"/>
              <a:t>N6 Standard offering and N3 Custom Cells</a:t>
            </a:r>
          </a:p>
          <a:p>
            <a:pPr lvl="1"/>
            <a:r>
              <a:rPr lang="en-US" sz="2400" dirty="0"/>
              <a:t>Application</a:t>
            </a:r>
          </a:p>
          <a:p>
            <a:r>
              <a:rPr lang="en-US" sz="2400" dirty="0"/>
              <a:t>Array : </a:t>
            </a:r>
          </a:p>
          <a:p>
            <a:pPr lvl="1"/>
            <a:r>
              <a:rPr lang="en-US" sz="2400" dirty="0"/>
              <a:t>Building a memory array</a:t>
            </a:r>
          </a:p>
          <a:p>
            <a:pPr lvl="1"/>
            <a:r>
              <a:rPr lang="en-US" sz="2400" dirty="0"/>
              <a:t>Array Implementation with single- and multi-ported Cells</a:t>
            </a:r>
          </a:p>
          <a:p>
            <a:pPr lvl="1"/>
            <a:r>
              <a:rPr lang="en-US" sz="2400" dirty="0"/>
              <a:t>Multiport array using single port cell</a:t>
            </a:r>
          </a:p>
          <a:p>
            <a:r>
              <a:rPr lang="en-US" sz="2400" dirty="0"/>
              <a:t>The basic: Memory cell = Storage Element(s) + Access Device(s)</a:t>
            </a:r>
          </a:p>
        </p:txBody>
      </p:sp>
    </p:spTree>
    <p:extLst>
      <p:ext uri="{BB962C8B-B14F-4D97-AF65-F5344CB8AC3E}">
        <p14:creationId xmlns:p14="http://schemas.microsoft.com/office/powerpoint/2010/main" val="57119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CB3A-2CF7-D007-9A42-38487E7FD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SRAM Array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6DE4C-05B3-1846-221C-F1B68BADBC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64C62-3831-62B1-25E5-7AB618372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9036"/>
            <a:ext cx="7772400" cy="4419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DCD477-9025-E2B0-094C-ADA0FD8D3E89}"/>
              </a:ext>
            </a:extLst>
          </p:cNvPr>
          <p:cNvSpPr txBox="1"/>
          <p:nvPr/>
        </p:nvSpPr>
        <p:spPr>
          <a:xfrm>
            <a:off x="4903034" y="5791200"/>
            <a:ext cx="6374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Bruce Jacobs, Spencer Ng &amp; Davide Wang, Memory System: Cache, DRAM, Disk, p.262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5D2E74-E641-F126-9E5E-B849F42C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SRAM Array Example</a:t>
            </a:r>
          </a:p>
        </p:txBody>
      </p:sp>
    </p:spTree>
    <p:extLst>
      <p:ext uri="{BB962C8B-B14F-4D97-AF65-F5344CB8AC3E}">
        <p14:creationId xmlns:p14="http://schemas.microsoft.com/office/powerpoint/2010/main" val="308189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A1AFF6-3131-739C-8479-D2B036862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96637" y="307795"/>
                <a:ext cx="6234380" cy="875752"/>
              </a:xfrm>
            </p:spPr>
            <p:txBody>
              <a:bodyPr/>
              <a:lstStyle/>
              <a:p>
                <a:r>
                  <a:rPr lang="en-US" sz="2800" dirty="0"/>
                  <a:t> Array Capacity: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/>
                  <a:t>·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m:rPr>
                        <m:nor/>
                      </m:rPr>
                      <a:rPr lang="en-US" sz="2800" dirty="0"/>
                      <m:t>·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800" dirty="0"/>
                  <a:t> bits </a:t>
                </a:r>
                <a:br>
                  <a:rPr lang="en-US" sz="2800" dirty="0"/>
                </a:br>
                <a:r>
                  <a:rPr lang="en-US" sz="2800" dirty="0"/>
                  <a:t>with 1RW, 1R1W, 2R2W cells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A1AFF6-3131-739C-8479-D2B036862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96637" y="307795"/>
                <a:ext cx="6234380" cy="875752"/>
              </a:xfrm>
              <a:blipFill>
                <a:blip r:embed="rId2"/>
                <a:stretch>
                  <a:fillRect t="-11429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525238-78AF-A9BF-9BB7-A2C78B67DEF4}"/>
              </a:ext>
            </a:extLst>
          </p:cNvPr>
          <p:cNvGrpSpPr/>
          <p:nvPr/>
        </p:nvGrpSpPr>
        <p:grpSpPr>
          <a:xfrm>
            <a:off x="315459" y="1747976"/>
            <a:ext cx="2133600" cy="4589711"/>
            <a:chOff x="1066800" y="-17711"/>
            <a:chExt cx="2133600" cy="45897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CBC763-D94D-7A54-2962-62020D836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15" r="25925" b="15748"/>
            <a:stretch/>
          </p:blipFill>
          <p:spPr>
            <a:xfrm>
              <a:off x="1066800" y="1676400"/>
              <a:ext cx="2133600" cy="2667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FB9905-611A-00FE-E2A2-49575AC1F6D3}"/>
                </a:ext>
              </a:extLst>
            </p:cNvPr>
            <p:cNvSpPr/>
            <p:nvPr/>
          </p:nvSpPr>
          <p:spPr>
            <a:xfrm>
              <a:off x="1600200" y="4343400"/>
              <a:ext cx="15240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FCE5EA-286B-4599-EBB0-05FA05DACAF7}"/>
                </a:ext>
              </a:extLst>
            </p:cNvPr>
            <p:cNvSpPr txBox="1"/>
            <p:nvPr/>
          </p:nvSpPr>
          <p:spPr>
            <a:xfrm>
              <a:off x="1975025" y="-17711"/>
              <a:ext cx="7168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6T cell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1RW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44D0E6F-439B-2A3B-9E91-983336068726}"/>
              </a:ext>
            </a:extLst>
          </p:cNvPr>
          <p:cNvGrpSpPr/>
          <p:nvPr/>
        </p:nvGrpSpPr>
        <p:grpSpPr>
          <a:xfrm>
            <a:off x="2712326" y="1679276"/>
            <a:ext cx="3491998" cy="4672772"/>
            <a:chOff x="2551844" y="1170440"/>
            <a:chExt cx="3491998" cy="4672772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3F67ECB7-5171-2ABF-3D25-2D48751B6EC6}"/>
                </a:ext>
              </a:extLst>
            </p:cNvPr>
            <p:cNvGrpSpPr/>
            <p:nvPr/>
          </p:nvGrpSpPr>
          <p:grpSpPr>
            <a:xfrm>
              <a:off x="2551844" y="2069683"/>
              <a:ext cx="3491998" cy="3773529"/>
              <a:chOff x="3880553" y="2054620"/>
              <a:chExt cx="3491998" cy="3773529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F59F9F7-BEC4-7553-8E77-BE049B078A85}"/>
                  </a:ext>
                </a:extLst>
              </p:cNvPr>
              <p:cNvGrpSpPr/>
              <p:nvPr/>
            </p:nvGrpSpPr>
            <p:grpSpPr>
              <a:xfrm>
                <a:off x="4983802" y="2597724"/>
                <a:ext cx="228600" cy="2576261"/>
                <a:chOff x="4572000" y="2721684"/>
                <a:chExt cx="228600" cy="2576261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5F297C62-59A0-D164-0AB2-1AF83B2BCF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728075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81DF78AC-9A87-6BC6-9677-C506EBC8E8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200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72507883-8A1B-5577-5914-2B6EB47081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832" y="2728075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E6DE172C-D294-1BA9-2F11-D3735B60E4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1032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F3A5525A-7270-0C32-D8B9-E56788CDB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AF8AAF9C-BED7-4525-F008-24DD15316E6C}"/>
                  </a:ext>
                </a:extLst>
              </p:cNvPr>
              <p:cNvGrpSpPr/>
              <p:nvPr/>
            </p:nvGrpSpPr>
            <p:grpSpPr>
              <a:xfrm>
                <a:off x="5346306" y="2604188"/>
                <a:ext cx="228600" cy="2576261"/>
                <a:chOff x="4572000" y="2721684"/>
                <a:chExt cx="228600" cy="2576261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80CFB7A9-CAD1-6016-1282-DFBDCDCB3E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728075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500987DD-E288-958A-DFC3-6378BCEE3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200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>
                  <a:extLst>
                    <a:ext uri="{FF2B5EF4-FFF2-40B4-BE49-F238E27FC236}">
                      <a16:creationId xmlns:a16="http://schemas.microsoft.com/office/drawing/2014/main" id="{28B3BEA9-82B3-B2F8-B363-70DEBED3FE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832" y="2728075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>
                  <a:extLst>
                    <a:ext uri="{FF2B5EF4-FFF2-40B4-BE49-F238E27FC236}">
                      <a16:creationId xmlns:a16="http://schemas.microsoft.com/office/drawing/2014/main" id="{3BB44C98-7CB4-564D-1FD5-616F1D34DE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1032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FE176236-7BDB-AC96-9EF6-4A36E3628A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72B0D465-99C8-D8AF-929D-D588633687B8}"/>
                  </a:ext>
                </a:extLst>
              </p:cNvPr>
              <p:cNvGrpSpPr/>
              <p:nvPr/>
            </p:nvGrpSpPr>
            <p:grpSpPr>
              <a:xfrm>
                <a:off x="6397622" y="2600993"/>
                <a:ext cx="228600" cy="2576261"/>
                <a:chOff x="4572000" y="2721684"/>
                <a:chExt cx="228600" cy="2576261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EBE6731B-D5F1-453A-6CD4-6D1CF5DCD7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728075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BD15095F-6026-D6FD-EDCF-4686BE8A87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200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C4D1FF68-E28B-912E-4C23-99CFEE19F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832" y="2728075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7EFA1D81-3B57-05B9-BE8B-6B10FE7203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1032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A8604873-37F4-81C5-698C-9D0337F828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0AD992C-EB2F-1F33-74EB-E9AC8FB0E1C1}"/>
                  </a:ext>
                </a:extLst>
              </p:cNvPr>
              <p:cNvGrpSpPr/>
              <p:nvPr/>
            </p:nvGrpSpPr>
            <p:grpSpPr>
              <a:xfrm>
                <a:off x="4974770" y="2718488"/>
                <a:ext cx="228600" cy="2576261"/>
                <a:chOff x="4572000" y="2721684"/>
                <a:chExt cx="228600" cy="2576261"/>
              </a:xfrm>
            </p:grpSpPr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363EEDE3-9F01-D374-6BCD-4DD69075C1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728075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C482FD90-0442-283F-0C09-A0F1D0051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200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DE80CC12-B07F-DB23-01D5-5CB526AC57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832" y="2728075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C10F0B79-6F99-343E-835D-7075872A0D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1032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E147A9C-B844-6745-2EB0-D29A077130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2E0F5EA-3827-80F3-09C9-6B47B84AF478}"/>
                  </a:ext>
                </a:extLst>
              </p:cNvPr>
              <p:cNvGrpSpPr/>
              <p:nvPr/>
            </p:nvGrpSpPr>
            <p:grpSpPr>
              <a:xfrm>
                <a:off x="5349579" y="2715292"/>
                <a:ext cx="228600" cy="2576261"/>
                <a:chOff x="4572000" y="2721684"/>
                <a:chExt cx="228600" cy="2576261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C466FCAF-A9E3-437C-44F4-80A69948D9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728075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261F924-2A80-B8EA-16A8-89350AAF37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200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FFE4DE44-CE3F-59A3-B91F-AF542E6C7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832" y="2728075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D2C98670-DCFD-3718-3667-03337884E9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1032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FED8C69-E356-1B53-465E-1D504119C9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AE27C57-EEE2-9A1F-1B0F-886C403069FE}"/>
                  </a:ext>
                </a:extLst>
              </p:cNvPr>
              <p:cNvGrpSpPr/>
              <p:nvPr/>
            </p:nvGrpSpPr>
            <p:grpSpPr>
              <a:xfrm>
                <a:off x="6389914" y="2715292"/>
                <a:ext cx="228600" cy="2576261"/>
                <a:chOff x="4572000" y="2721684"/>
                <a:chExt cx="228600" cy="2576261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F68FB336-DCA9-6411-1308-C9BFC98B81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728075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AF8CFA70-AFE3-F53F-3C3A-726B95E3C9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200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53404975-E595-A3B2-9D49-4834E8159A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832" y="2728075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1D0B4F19-582A-CF76-7BCB-0CE1F0FD9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1032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FEC6D1FD-99BD-9F34-5DAF-53C55A258B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AD1093C-2BAC-F239-93E4-35A4A0652001}"/>
                  </a:ext>
                </a:extLst>
              </p:cNvPr>
              <p:cNvSpPr/>
              <p:nvPr/>
            </p:nvSpPr>
            <p:spPr>
              <a:xfrm>
                <a:off x="4620473" y="5599549"/>
                <a:ext cx="2018624" cy="2286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Write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B40B16-39D8-CA6E-112D-383DEB6A960C}"/>
                  </a:ext>
                </a:extLst>
              </p:cNvPr>
              <p:cNvSpPr/>
              <p:nvPr/>
            </p:nvSpPr>
            <p:spPr>
              <a:xfrm>
                <a:off x="4539342" y="2715291"/>
                <a:ext cx="2133599" cy="24663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8T cell </a:t>
                </a:r>
              </a:p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n·m·w</a:t>
                </a:r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 Bank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rapezoid 10">
                <a:extLst>
                  <a:ext uri="{FF2B5EF4-FFF2-40B4-BE49-F238E27FC236}">
                    <a16:creationId xmlns:a16="http://schemas.microsoft.com/office/drawing/2014/main" id="{69998B58-BC8B-07C3-2BC2-871F463948EB}"/>
                  </a:ext>
                </a:extLst>
              </p:cNvPr>
              <p:cNvSpPr/>
              <p:nvPr/>
            </p:nvSpPr>
            <p:spPr>
              <a:xfrm rot="16200000">
                <a:off x="3162300" y="3822510"/>
                <a:ext cx="2286000" cy="228600"/>
              </a:xfrm>
              <a:prstGeom prst="trapezoid">
                <a:avLst>
                  <a:gd name="adj" fmla="val 8214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ROW DECODER - WWL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484A0768-6F38-407F-9568-B5ECA920F3EA}"/>
                  </a:ext>
                </a:extLst>
              </p:cNvPr>
              <p:cNvCxnSpPr>
                <a:endCxn id="11" idx="0"/>
              </p:cNvCxnSpPr>
              <p:nvPr/>
            </p:nvCxnSpPr>
            <p:spPr>
              <a:xfrm>
                <a:off x="3962400" y="3936810"/>
                <a:ext cx="2286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A3D3881-9211-9762-D5EF-A25D326B8110}"/>
                  </a:ext>
                </a:extLst>
              </p:cNvPr>
              <p:cNvCxnSpPr/>
              <p:nvPr/>
            </p:nvCxnSpPr>
            <p:spPr>
              <a:xfrm flipH="1">
                <a:off x="4016829" y="3860610"/>
                <a:ext cx="762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rapezoid 16">
                <a:extLst>
                  <a:ext uri="{FF2B5EF4-FFF2-40B4-BE49-F238E27FC236}">
                    <a16:creationId xmlns:a16="http://schemas.microsoft.com/office/drawing/2014/main" id="{ECCA9178-B4B6-0DAF-4278-93DFB8A89EDF}"/>
                  </a:ext>
                </a:extLst>
              </p:cNvPr>
              <p:cNvSpPr/>
              <p:nvPr/>
            </p:nvSpPr>
            <p:spPr>
              <a:xfrm rot="5400000">
                <a:off x="5763983" y="3822510"/>
                <a:ext cx="2286000" cy="228600"/>
              </a:xfrm>
              <a:prstGeom prst="trapezoid">
                <a:avLst>
                  <a:gd name="adj" fmla="val 82143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ROW DECODER - RWL</a:t>
                </a:r>
              </a:p>
            </p:txBody>
          </p: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D61D208-3617-4871-DBFC-42628525E1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10396" y="3936810"/>
                <a:ext cx="2286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D108F7B-D896-80BB-A53B-B6D032A93C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02925" y="3860610"/>
                <a:ext cx="762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ED7685-A16C-CB1F-181D-B7B6D5062B0B}"/>
                  </a:ext>
                </a:extLst>
              </p:cNvPr>
              <p:cNvSpPr txBox="1"/>
              <p:nvPr/>
            </p:nvSpPr>
            <p:spPr>
              <a:xfrm>
                <a:off x="3880553" y="3713786"/>
                <a:ext cx="8015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075EB97-9854-20A5-A699-7A0AD0FD1526}"/>
                  </a:ext>
                </a:extLst>
              </p:cNvPr>
              <p:cNvSpPr txBox="1"/>
              <p:nvPr/>
            </p:nvSpPr>
            <p:spPr>
              <a:xfrm>
                <a:off x="7102925" y="3685401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E69A2EC-E0EF-A8EE-ACD7-2080088BE6A2}"/>
                  </a:ext>
                </a:extLst>
              </p:cNvPr>
              <p:cNvCxnSpPr/>
              <p:nvPr/>
            </p:nvCxnSpPr>
            <p:spPr>
              <a:xfrm flipH="1">
                <a:off x="4305300" y="5291554"/>
                <a:ext cx="762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335FD11-FE60-05A0-F251-911FDEA198F5}"/>
                  </a:ext>
                </a:extLst>
              </p:cNvPr>
              <p:cNvCxnSpPr>
                <a:cxnSpLocks/>
                <a:stCxn id="26" idx="1"/>
              </p:cNvCxnSpPr>
              <p:nvPr/>
            </p:nvCxnSpPr>
            <p:spPr>
              <a:xfrm flipH="1">
                <a:off x="4051301" y="5367754"/>
                <a:ext cx="2341164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E04FB39-28E9-8134-F913-C9B16035C695}"/>
                  </a:ext>
                </a:extLst>
              </p:cNvPr>
              <p:cNvSpPr txBox="1"/>
              <p:nvPr/>
            </p:nvSpPr>
            <p:spPr>
              <a:xfrm>
                <a:off x="4149974" y="5133785"/>
                <a:ext cx="308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5AF735C-34FF-062D-B567-6BFD0862441D}"/>
                  </a:ext>
                </a:extLst>
              </p:cNvPr>
              <p:cNvGrpSpPr/>
              <p:nvPr/>
            </p:nvGrpSpPr>
            <p:grpSpPr>
              <a:xfrm>
                <a:off x="4572000" y="2721684"/>
                <a:ext cx="228600" cy="2576261"/>
                <a:chOff x="4572000" y="2721684"/>
                <a:chExt cx="228600" cy="2576261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42B1724-F7F8-9970-D2CC-445D64CC12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728075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2E7BC415-994C-AA3D-64E2-2A274707F2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200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6C23FC1-F19B-86E4-414A-8AB7582DAF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832" y="2728075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D1922D3-C652-F3CA-FA28-7B4C832B36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1032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D10FBED-D9CB-59AF-CB86-9C16040769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2721684"/>
                  <a:ext cx="0" cy="25698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3F8C038-7C54-4D74-E949-1ACD388A7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03732" y="5443954"/>
                <a:ext cx="372" cy="158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51271B0-D27A-2936-745B-25E1E29589B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93409" y="5440759"/>
                <a:ext cx="372" cy="158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8E7B765-4C6F-1448-BF03-8545D680A6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6219" y="5434368"/>
                <a:ext cx="372" cy="158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DB93B3F-0D70-6DC3-9BBC-D9FB23DE4D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04094" y="5434368"/>
                <a:ext cx="372" cy="158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8AAF400-F405-C835-3742-D691D03A3C1C}"/>
                  </a:ext>
                </a:extLst>
              </p:cNvPr>
              <p:cNvSpPr txBox="1"/>
              <p:nvPr/>
            </p:nvSpPr>
            <p:spPr>
              <a:xfrm>
                <a:off x="4643963" y="5389537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083D374-C8D3-1535-E121-009D23C515F5}"/>
                  </a:ext>
                </a:extLst>
              </p:cNvPr>
              <p:cNvSpPr txBox="1"/>
              <p:nvPr/>
            </p:nvSpPr>
            <p:spPr>
              <a:xfrm>
                <a:off x="5035264" y="5389537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2264BB-586B-C1A3-51C1-D1BE2F9C8FDE}"/>
                  </a:ext>
                </a:extLst>
              </p:cNvPr>
              <p:cNvSpPr txBox="1"/>
              <p:nvPr/>
            </p:nvSpPr>
            <p:spPr>
              <a:xfrm>
                <a:off x="5433166" y="5381654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2D2F55B-5A3F-FBC5-7987-AAE34046B3FE}"/>
                  </a:ext>
                </a:extLst>
              </p:cNvPr>
              <p:cNvSpPr txBox="1"/>
              <p:nvPr/>
            </p:nvSpPr>
            <p:spPr>
              <a:xfrm>
                <a:off x="6491138" y="5370577"/>
                <a:ext cx="5936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093574B6-E1A1-C2A8-5C76-79510026A8DF}"/>
                  </a:ext>
                </a:extLst>
              </p:cNvPr>
              <p:cNvGrpSpPr/>
              <p:nvPr/>
            </p:nvGrpSpPr>
            <p:grpSpPr>
              <a:xfrm>
                <a:off x="4591956" y="2600993"/>
                <a:ext cx="228600" cy="2576261"/>
                <a:chOff x="4572000" y="2721684"/>
                <a:chExt cx="228600" cy="2576261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B1577841-129F-7487-7FD9-A94CBD381E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72000" y="2728075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9F2D27B-1DCB-E817-1508-3A830A7BCA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8200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F99883CC-63E9-379C-2987-7EA3A5B2A2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4832" y="2728075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0B9306DA-5AB6-F8DF-7FF7-D67B0BE5F6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1032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8DC2E31-6688-02F8-4980-D3D509B7E6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00600" y="2721684"/>
                  <a:ext cx="0" cy="2569870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61E357A-AEBF-F728-342A-7413DA81A271}"/>
                  </a:ext>
                </a:extLst>
              </p:cNvPr>
              <p:cNvCxnSpPr/>
              <p:nvPr/>
            </p:nvCxnSpPr>
            <p:spPr>
              <a:xfrm flipH="1">
                <a:off x="4356750" y="2459414"/>
                <a:ext cx="762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7F246A9-3529-F240-8C72-AEF33DA975D2}"/>
                  </a:ext>
                </a:extLst>
              </p:cNvPr>
              <p:cNvCxnSpPr>
                <a:cxnSpLocks/>
                <a:stCxn id="78" idx="1"/>
              </p:cNvCxnSpPr>
              <p:nvPr/>
            </p:nvCxnSpPr>
            <p:spPr>
              <a:xfrm flipH="1">
                <a:off x="4059009" y="2527774"/>
                <a:ext cx="2341164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95D32C0-9EE8-A9DC-A28D-13C7CEF705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703732" y="2292209"/>
                <a:ext cx="372" cy="158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39FA8EE-6D7B-A1B0-79F2-422803FC91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93409" y="2289014"/>
                <a:ext cx="372" cy="158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4598128-7982-658F-84EC-69BE917A07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66219" y="2282623"/>
                <a:ext cx="372" cy="158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5232A6E-D470-9A01-045C-DC2F072AC6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04094" y="2282623"/>
                <a:ext cx="372" cy="158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CC13849-3492-F090-B12B-0B26CC904118}"/>
                  </a:ext>
                </a:extLst>
              </p:cNvPr>
              <p:cNvSpPr txBox="1"/>
              <p:nvPr/>
            </p:nvSpPr>
            <p:spPr>
              <a:xfrm>
                <a:off x="4642238" y="2240365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BB7F65E-CDBE-534F-A6FE-638B2E4B89AF}"/>
                  </a:ext>
                </a:extLst>
              </p:cNvPr>
              <p:cNvSpPr txBox="1"/>
              <p:nvPr/>
            </p:nvSpPr>
            <p:spPr>
              <a:xfrm>
                <a:off x="5019140" y="2223994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542F773-A986-F0CD-1936-95521DB55F88}"/>
                  </a:ext>
                </a:extLst>
              </p:cNvPr>
              <p:cNvSpPr txBox="1"/>
              <p:nvPr/>
            </p:nvSpPr>
            <p:spPr>
              <a:xfrm>
                <a:off x="5406648" y="2225639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8EC2701-1A29-3D0C-8788-0B6CC82FC2B9}"/>
                  </a:ext>
                </a:extLst>
              </p:cNvPr>
              <p:cNvSpPr txBox="1"/>
              <p:nvPr/>
            </p:nvSpPr>
            <p:spPr>
              <a:xfrm>
                <a:off x="6432746" y="2233669"/>
                <a:ext cx="5936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</a:t>
                </a:r>
                <a:r>
                  <a:rPr lang="en-US" sz="12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size</a:t>
                </a: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6D8070D-0DCD-DDB7-6E55-1F11570148BA}"/>
                  </a:ext>
                </a:extLst>
              </p:cNvPr>
              <p:cNvSpPr txBox="1"/>
              <p:nvPr/>
            </p:nvSpPr>
            <p:spPr>
              <a:xfrm>
                <a:off x="4048574" y="2293787"/>
                <a:ext cx="30809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9139C7A-7D95-F2EC-D36D-42CB80067E12}"/>
                  </a:ext>
                </a:extLst>
              </p:cNvPr>
              <p:cNvSpPr/>
              <p:nvPr/>
            </p:nvSpPr>
            <p:spPr>
              <a:xfrm>
                <a:off x="4582054" y="2054620"/>
                <a:ext cx="2018624" cy="22860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Read</a:t>
                </a:r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Trapezoid 22">
                <a:extLst>
                  <a:ext uri="{FF2B5EF4-FFF2-40B4-BE49-F238E27FC236}">
                    <a16:creationId xmlns:a16="http://schemas.microsoft.com/office/drawing/2014/main" id="{4A3E414E-E4DC-D860-4975-09D310E731E2}"/>
                  </a:ext>
                </a:extLst>
              </p:cNvPr>
              <p:cNvSpPr/>
              <p:nvPr/>
            </p:nvSpPr>
            <p:spPr>
              <a:xfrm flipV="1">
                <a:off x="4539342" y="5291554"/>
                <a:ext cx="328781" cy="152400"/>
              </a:xfrm>
              <a:prstGeom prst="trapezoid">
                <a:avLst>
                  <a:gd name="adj" fmla="val 63393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Trapezoid 23">
                <a:extLst>
                  <a:ext uri="{FF2B5EF4-FFF2-40B4-BE49-F238E27FC236}">
                    <a16:creationId xmlns:a16="http://schemas.microsoft.com/office/drawing/2014/main" id="{0FB74236-31E3-2CDE-0CE3-C32F29CBCDA2}"/>
                  </a:ext>
                </a:extLst>
              </p:cNvPr>
              <p:cNvSpPr/>
              <p:nvPr/>
            </p:nvSpPr>
            <p:spPr>
              <a:xfrm flipV="1">
                <a:off x="4929019" y="5291554"/>
                <a:ext cx="328781" cy="152400"/>
              </a:xfrm>
              <a:prstGeom prst="trapezoid">
                <a:avLst>
                  <a:gd name="adj" fmla="val 63393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Trapezoid 24">
                <a:extLst>
                  <a:ext uri="{FF2B5EF4-FFF2-40B4-BE49-F238E27FC236}">
                    <a16:creationId xmlns:a16="http://schemas.microsoft.com/office/drawing/2014/main" id="{35363EF9-BD8B-9594-023D-1A74FCDA909A}"/>
                  </a:ext>
                </a:extLst>
              </p:cNvPr>
              <p:cNvSpPr/>
              <p:nvPr/>
            </p:nvSpPr>
            <p:spPr>
              <a:xfrm flipV="1">
                <a:off x="5293296" y="5291554"/>
                <a:ext cx="328781" cy="152400"/>
              </a:xfrm>
              <a:prstGeom prst="trapezoid">
                <a:avLst>
                  <a:gd name="adj" fmla="val 63393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rapezoid 25">
                <a:extLst>
                  <a:ext uri="{FF2B5EF4-FFF2-40B4-BE49-F238E27FC236}">
                    <a16:creationId xmlns:a16="http://schemas.microsoft.com/office/drawing/2014/main" id="{3C808D8A-7071-D2E1-B365-D51C8D62ED05}"/>
                  </a:ext>
                </a:extLst>
              </p:cNvPr>
              <p:cNvSpPr/>
              <p:nvPr/>
            </p:nvSpPr>
            <p:spPr>
              <a:xfrm flipV="1">
                <a:off x="6344160" y="5291554"/>
                <a:ext cx="328781" cy="152400"/>
              </a:xfrm>
              <a:prstGeom prst="trapezoid">
                <a:avLst>
                  <a:gd name="adj" fmla="val 63393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Trapezoid 74">
                <a:extLst>
                  <a:ext uri="{FF2B5EF4-FFF2-40B4-BE49-F238E27FC236}">
                    <a16:creationId xmlns:a16="http://schemas.microsoft.com/office/drawing/2014/main" id="{29DBC685-EBD6-C85F-E771-C7358656367D}"/>
                  </a:ext>
                </a:extLst>
              </p:cNvPr>
              <p:cNvSpPr/>
              <p:nvPr/>
            </p:nvSpPr>
            <p:spPr>
              <a:xfrm>
                <a:off x="4547050" y="2451574"/>
                <a:ext cx="328781" cy="152400"/>
              </a:xfrm>
              <a:prstGeom prst="trapezoid">
                <a:avLst>
                  <a:gd name="adj" fmla="val 63393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Trapezoid 75">
                <a:extLst>
                  <a:ext uri="{FF2B5EF4-FFF2-40B4-BE49-F238E27FC236}">
                    <a16:creationId xmlns:a16="http://schemas.microsoft.com/office/drawing/2014/main" id="{82B35C69-1B90-D894-77F9-6E899396D888}"/>
                  </a:ext>
                </a:extLst>
              </p:cNvPr>
              <p:cNvSpPr/>
              <p:nvPr/>
            </p:nvSpPr>
            <p:spPr>
              <a:xfrm>
                <a:off x="4936727" y="2451574"/>
                <a:ext cx="328781" cy="152400"/>
              </a:xfrm>
              <a:prstGeom prst="trapezoid">
                <a:avLst>
                  <a:gd name="adj" fmla="val 63393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Trapezoid 76">
                <a:extLst>
                  <a:ext uri="{FF2B5EF4-FFF2-40B4-BE49-F238E27FC236}">
                    <a16:creationId xmlns:a16="http://schemas.microsoft.com/office/drawing/2014/main" id="{3CE5E980-5B9F-7752-6F9E-7C800850F568}"/>
                  </a:ext>
                </a:extLst>
              </p:cNvPr>
              <p:cNvSpPr/>
              <p:nvPr/>
            </p:nvSpPr>
            <p:spPr>
              <a:xfrm>
                <a:off x="5301004" y="2451574"/>
                <a:ext cx="328781" cy="152400"/>
              </a:xfrm>
              <a:prstGeom prst="trapezoid">
                <a:avLst>
                  <a:gd name="adj" fmla="val 63393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Trapezoid 77">
                <a:extLst>
                  <a:ext uri="{FF2B5EF4-FFF2-40B4-BE49-F238E27FC236}">
                    <a16:creationId xmlns:a16="http://schemas.microsoft.com/office/drawing/2014/main" id="{AE407834-37D1-89F1-48E9-5946746E8686}"/>
                  </a:ext>
                </a:extLst>
              </p:cNvPr>
              <p:cNvSpPr/>
              <p:nvPr/>
            </p:nvSpPr>
            <p:spPr>
              <a:xfrm>
                <a:off x="6351868" y="2451574"/>
                <a:ext cx="328781" cy="152400"/>
              </a:xfrm>
              <a:prstGeom prst="trapezoid">
                <a:avLst>
                  <a:gd name="adj" fmla="val 63393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2A2959A-2367-BE4D-3B90-1AA885422CF0}"/>
                </a:ext>
              </a:extLst>
            </p:cNvPr>
            <p:cNvSpPr txBox="1"/>
            <p:nvPr/>
          </p:nvSpPr>
          <p:spPr>
            <a:xfrm>
              <a:off x="3888093" y="1170440"/>
              <a:ext cx="7168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8T cell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1R1W</a:t>
              </a:r>
            </a:p>
          </p:txBody>
        </p: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E60E9C2-0BFE-EC53-B310-7323368CF512}"/>
              </a:ext>
            </a:extLst>
          </p:cNvPr>
          <p:cNvGrpSpPr/>
          <p:nvPr/>
        </p:nvGrpSpPr>
        <p:grpSpPr>
          <a:xfrm>
            <a:off x="6738906" y="121534"/>
            <a:ext cx="5263657" cy="6467564"/>
            <a:chOff x="7538444" y="266764"/>
            <a:chExt cx="5263657" cy="6467564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D198F65F-BE6C-68E4-372C-B25C2A4423A2}"/>
                </a:ext>
              </a:extLst>
            </p:cNvPr>
            <p:cNvGrpSpPr/>
            <p:nvPr/>
          </p:nvGrpSpPr>
          <p:grpSpPr>
            <a:xfrm>
              <a:off x="8647418" y="1513427"/>
              <a:ext cx="363610" cy="2576261"/>
              <a:chOff x="4572000" y="2721684"/>
              <a:chExt cx="228600" cy="2576261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8D0190A-D8CB-60E0-E683-983CB7C48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3555230-8764-6D2F-68EE-1B6DB6818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FCF8842-EB28-78F3-CB7A-669780D5E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4832" y="2728075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0EF9537E-695E-797C-C6EB-6EA94EDEF7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032" y="2721684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DC62CB85-2BE6-1162-CBA1-37A0BAA2E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1E50BFCE-E869-34D8-5B01-0B5118BAB4B2}"/>
                </a:ext>
              </a:extLst>
            </p:cNvPr>
            <p:cNvGrpSpPr/>
            <p:nvPr/>
          </p:nvGrpSpPr>
          <p:grpSpPr>
            <a:xfrm>
              <a:off x="8742524" y="1209936"/>
              <a:ext cx="363610" cy="2576261"/>
              <a:chOff x="4572000" y="2721684"/>
              <a:chExt cx="228600" cy="2576261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B8165180-8B0E-85C5-27B2-910BFED4B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AB621525-7155-9BD2-84FF-3E1F3210D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8FE19365-3FD7-16DD-ADF4-6CB32FAF8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4832" y="2728075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6267539-0AD4-D923-C66C-115351A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032" y="2721684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3664EAF5-A2EF-59A0-FBDC-62B084C41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9533396C-E89C-512B-4388-8F64A31EF9C7}"/>
                </a:ext>
              </a:extLst>
            </p:cNvPr>
            <p:cNvGrpSpPr/>
            <p:nvPr/>
          </p:nvGrpSpPr>
          <p:grpSpPr>
            <a:xfrm>
              <a:off x="8753036" y="3184995"/>
              <a:ext cx="363610" cy="2576261"/>
              <a:chOff x="4572000" y="2721684"/>
              <a:chExt cx="228600" cy="2576261"/>
            </a:xfrm>
          </p:grpSpPr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2A615A2-0255-BC24-BB33-73FE03F2A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B346C959-4F57-FC49-54A1-32B38C9E2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B8EC93E0-2D42-D986-A7F8-337E982C0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4832" y="2728075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A30FFE7A-6FE7-B9D7-CABF-35B95D20EC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032" y="2721684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5A16232B-BED8-C7B9-41E4-FC11E913A6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5ECACD-F322-7F15-6E2A-5CC915F45B63}"/>
                </a:ext>
              </a:extLst>
            </p:cNvPr>
            <p:cNvGrpSpPr/>
            <p:nvPr/>
          </p:nvGrpSpPr>
          <p:grpSpPr>
            <a:xfrm>
              <a:off x="8657712" y="2864498"/>
              <a:ext cx="363610" cy="2576261"/>
              <a:chOff x="4572000" y="2721684"/>
              <a:chExt cx="228600" cy="2576261"/>
            </a:xfrm>
          </p:grpSpPr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815AE9DB-5674-236A-34A3-41314472C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2E09ECD6-0272-438B-F347-432537102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B2C7BFF-DE83-9A39-AFC3-9772153C6A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4832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F3B98EE-E4AD-3350-3FB1-20C8AFD5AE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032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CCDC7B2-2FD8-9CF4-EFB1-C09C186F1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2CFDB57-E2CE-715D-26CF-1882AFB35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39517" y="5596970"/>
              <a:ext cx="1830" cy="524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ADFB8405-CA99-39FB-3B36-791C75000217}"/>
                </a:ext>
              </a:extLst>
            </p:cNvPr>
            <p:cNvCxnSpPr>
              <a:cxnSpLocks/>
            </p:cNvCxnSpPr>
            <p:nvPr/>
          </p:nvCxnSpPr>
          <p:spPr>
            <a:xfrm>
              <a:off x="7679125" y="3505200"/>
              <a:ext cx="5631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E301901-90FE-AA91-B5BA-D75218970E11}"/>
                </a:ext>
              </a:extLst>
            </p:cNvPr>
            <p:cNvSpPr/>
            <p:nvPr/>
          </p:nvSpPr>
          <p:spPr>
            <a:xfrm>
              <a:off x="8618745" y="3463357"/>
              <a:ext cx="1524072" cy="1786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AB8F6BB-78CC-188C-EAF2-4C05580C87AA}"/>
                </a:ext>
              </a:extLst>
            </p:cNvPr>
            <p:cNvSpPr/>
            <p:nvPr/>
          </p:nvSpPr>
          <p:spPr>
            <a:xfrm>
              <a:off x="8622836" y="1677528"/>
              <a:ext cx="1524072" cy="1786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50EB8DF-CB0D-01CF-D8FC-FD0DFC7BA587}"/>
                </a:ext>
              </a:extLst>
            </p:cNvPr>
            <p:cNvSpPr/>
            <p:nvPr/>
          </p:nvSpPr>
          <p:spPr>
            <a:xfrm>
              <a:off x="10142231" y="1676236"/>
              <a:ext cx="1524072" cy="1786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96A1851-3476-CA0B-BEC9-60BBF78B727B}"/>
                </a:ext>
              </a:extLst>
            </p:cNvPr>
            <p:cNvSpPr/>
            <p:nvPr/>
          </p:nvSpPr>
          <p:spPr>
            <a:xfrm>
              <a:off x="10137573" y="3461459"/>
              <a:ext cx="1524072" cy="1786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9208E68-6E6C-10DA-BC35-854C3AF486CF}"/>
                </a:ext>
              </a:extLst>
            </p:cNvPr>
            <p:cNvSpPr/>
            <p:nvPr/>
          </p:nvSpPr>
          <p:spPr>
            <a:xfrm>
              <a:off x="8618056" y="1676236"/>
              <a:ext cx="3043586" cy="3571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12T cell </a:t>
              </a: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n·m·w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 Bank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B1A95BA3-FAE5-30E4-D401-243E5DF921D5}"/>
                </a:ext>
              </a:extLst>
            </p:cNvPr>
            <p:cNvSpPr/>
            <p:nvPr/>
          </p:nvSpPr>
          <p:spPr>
            <a:xfrm rot="16200000">
              <a:off x="6685439" y="3462559"/>
              <a:ext cx="3342230" cy="228600"/>
            </a:xfrm>
            <a:prstGeom prst="trapezoid">
              <a:avLst>
                <a:gd name="adj" fmla="val 82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 DECODER – WWL-A</a:t>
              </a:r>
            </a:p>
          </p:txBody>
        </p:sp>
        <p:sp>
          <p:nvSpPr>
            <p:cNvPr id="125" name="Trapezoid 124">
              <a:extLst>
                <a:ext uri="{FF2B5EF4-FFF2-40B4-BE49-F238E27FC236}">
                  <a16:creationId xmlns:a16="http://schemas.microsoft.com/office/drawing/2014/main" id="{DEDF4F0D-0624-94DA-6630-42A2FAF83DEC}"/>
                </a:ext>
              </a:extLst>
            </p:cNvPr>
            <p:cNvSpPr/>
            <p:nvPr/>
          </p:nvSpPr>
          <p:spPr>
            <a:xfrm rot="16200000">
              <a:off x="6389755" y="3174971"/>
              <a:ext cx="3232382" cy="228600"/>
            </a:xfrm>
            <a:prstGeom prst="trapezoid">
              <a:avLst>
                <a:gd name="adj" fmla="val 8214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 DECODER – WWL-B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CD0E108-CEC9-B8B8-B13B-5B010DFA7E66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3294519"/>
              <a:ext cx="354253" cy="33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4290011-3076-5EC9-A2B9-96897BA016B1}"/>
                </a:ext>
              </a:extLst>
            </p:cNvPr>
            <p:cNvCxnSpPr/>
            <p:nvPr/>
          </p:nvCxnSpPr>
          <p:spPr>
            <a:xfrm flipH="1">
              <a:off x="7725579" y="3221676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910DD94-8482-3C11-C1E1-B6B285FE9FC1}"/>
                </a:ext>
              </a:extLst>
            </p:cNvPr>
            <p:cNvSpPr txBox="1"/>
            <p:nvPr/>
          </p:nvSpPr>
          <p:spPr>
            <a:xfrm>
              <a:off x="7538444" y="3104605"/>
              <a:ext cx="80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F824056-F3C7-D7DB-A827-1B995287EDA7}"/>
                </a:ext>
              </a:extLst>
            </p:cNvPr>
            <p:cNvCxnSpPr/>
            <p:nvPr/>
          </p:nvCxnSpPr>
          <p:spPr>
            <a:xfrm flipH="1">
              <a:off x="7738804" y="3435714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20EFF13-FD27-409D-DD22-A69F09534523}"/>
                </a:ext>
              </a:extLst>
            </p:cNvPr>
            <p:cNvSpPr txBox="1"/>
            <p:nvPr/>
          </p:nvSpPr>
          <p:spPr>
            <a:xfrm>
              <a:off x="7636790" y="3346086"/>
              <a:ext cx="80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48F6F2B-676E-5EF2-FDCA-B939A21CC9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38982" y="3582397"/>
              <a:ext cx="5910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7B74905-6533-3836-58F9-DA1BF3FCA834}"/>
                </a:ext>
              </a:extLst>
            </p:cNvPr>
            <p:cNvCxnSpPr/>
            <p:nvPr/>
          </p:nvCxnSpPr>
          <p:spPr>
            <a:xfrm flipH="1">
              <a:off x="12513817" y="3273822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3C572E6-F5A1-967E-5526-CF967C76D7F5}"/>
                </a:ext>
              </a:extLst>
            </p:cNvPr>
            <p:cNvSpPr txBox="1"/>
            <p:nvPr/>
          </p:nvSpPr>
          <p:spPr>
            <a:xfrm>
              <a:off x="12607469" y="3409635"/>
              <a:ext cx="80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237700B8-6AE8-8260-4BA0-ABEC1EF404FA}"/>
                </a:ext>
              </a:extLst>
            </p:cNvPr>
            <p:cNvSpPr/>
            <p:nvPr/>
          </p:nvSpPr>
          <p:spPr>
            <a:xfrm rot="5400000">
              <a:off x="10255086" y="3462559"/>
              <a:ext cx="3342229" cy="228600"/>
            </a:xfrm>
            <a:prstGeom prst="trapezoid">
              <a:avLst>
                <a:gd name="adj" fmla="val 82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 DECODER – RWL-C</a:t>
              </a: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46B189FF-BD78-E7CD-73A7-8D67A5AB6F85}"/>
                </a:ext>
              </a:extLst>
            </p:cNvPr>
            <p:cNvSpPr/>
            <p:nvPr/>
          </p:nvSpPr>
          <p:spPr>
            <a:xfrm rot="5400000">
              <a:off x="10596468" y="3229895"/>
              <a:ext cx="3342229" cy="228600"/>
            </a:xfrm>
            <a:prstGeom prst="trapezoid">
              <a:avLst>
                <a:gd name="adj" fmla="val 8214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 DECODER – RWL-D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968E0DDF-5F73-76FE-D1DD-3250E696BB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81883" y="3352982"/>
              <a:ext cx="419717" cy="39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93541A-A96E-A9B6-82EA-7C2C2344F2B7}"/>
                </a:ext>
              </a:extLst>
            </p:cNvPr>
            <p:cNvCxnSpPr/>
            <p:nvPr/>
          </p:nvCxnSpPr>
          <p:spPr>
            <a:xfrm flipH="1">
              <a:off x="12513817" y="3494691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DCD5DCB-AC00-3040-9AD7-A80E0B43F0BF}"/>
                </a:ext>
              </a:extLst>
            </p:cNvPr>
            <p:cNvSpPr txBox="1"/>
            <p:nvPr/>
          </p:nvSpPr>
          <p:spPr>
            <a:xfrm>
              <a:off x="12721951" y="3157848"/>
              <a:ext cx="80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7A2F15C-DECD-BAD2-030A-43D32F4CCCAF}"/>
                </a:ext>
              </a:extLst>
            </p:cNvPr>
            <p:cNvCxnSpPr/>
            <p:nvPr/>
          </p:nvCxnSpPr>
          <p:spPr>
            <a:xfrm flipH="1">
              <a:off x="8381251" y="5443195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BB62A55-26B6-34CA-E058-16B84FCD4311}"/>
                </a:ext>
              </a:extLst>
            </p:cNvPr>
            <p:cNvCxnSpPr>
              <a:cxnSpLocks/>
              <a:stCxn id="153" idx="1"/>
            </p:cNvCxnSpPr>
            <p:nvPr/>
          </p:nvCxnSpPr>
          <p:spPr>
            <a:xfrm flipH="1">
              <a:off x="8121205" y="5511817"/>
              <a:ext cx="304623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CC97B91-7148-A498-2228-9C8B08490969}"/>
                </a:ext>
              </a:extLst>
            </p:cNvPr>
            <p:cNvSpPr txBox="1"/>
            <p:nvPr/>
          </p:nvSpPr>
          <p:spPr>
            <a:xfrm>
              <a:off x="8080972" y="5285162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5CD1DDF-EFA5-586A-6991-3B624BA56057}"/>
                </a:ext>
              </a:extLst>
            </p:cNvPr>
            <p:cNvSpPr txBox="1"/>
            <p:nvPr/>
          </p:nvSpPr>
          <p:spPr>
            <a:xfrm>
              <a:off x="8724198" y="5566524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C03B925-1A31-965D-79B2-A55ADD0A6045}"/>
                </a:ext>
              </a:extLst>
            </p:cNvPr>
            <p:cNvSpPr txBox="1"/>
            <p:nvPr/>
          </p:nvSpPr>
          <p:spPr>
            <a:xfrm>
              <a:off x="9301829" y="5569757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F68F99F1-82DD-8C62-E943-FD1817E88ACC}"/>
                </a:ext>
              </a:extLst>
            </p:cNvPr>
            <p:cNvSpPr txBox="1"/>
            <p:nvPr/>
          </p:nvSpPr>
          <p:spPr>
            <a:xfrm>
              <a:off x="9807888" y="5573502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B6688A9-2009-7A40-621A-B3129089538D}"/>
                </a:ext>
              </a:extLst>
            </p:cNvPr>
            <p:cNvSpPr txBox="1"/>
            <p:nvPr/>
          </p:nvSpPr>
          <p:spPr>
            <a:xfrm>
              <a:off x="10930938" y="5566524"/>
              <a:ext cx="40895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6E3BCC1-E063-9899-2D4A-523B25240693}"/>
                </a:ext>
              </a:extLst>
            </p:cNvPr>
            <p:cNvCxnSpPr/>
            <p:nvPr/>
          </p:nvCxnSpPr>
          <p:spPr>
            <a:xfrm flipH="1">
              <a:off x="8466540" y="5759322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6DB1D5C1-123F-EDE3-CB25-3B1DBF7630A2}"/>
                </a:ext>
              </a:extLst>
            </p:cNvPr>
            <p:cNvCxnSpPr>
              <a:cxnSpLocks/>
              <a:stCxn id="171" idx="1"/>
            </p:cNvCxnSpPr>
            <p:nvPr/>
          </p:nvCxnSpPr>
          <p:spPr>
            <a:xfrm flipH="1">
              <a:off x="8206494" y="5827944"/>
              <a:ext cx="304623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8F0D029-CEF8-F949-8EBF-21394C2721D5}"/>
                </a:ext>
              </a:extLst>
            </p:cNvPr>
            <p:cNvSpPr txBox="1"/>
            <p:nvPr/>
          </p:nvSpPr>
          <p:spPr>
            <a:xfrm>
              <a:off x="8166261" y="5601289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E8E10F8-3E3F-2359-285D-5F74010F222B}"/>
                </a:ext>
              </a:extLst>
            </p:cNvPr>
            <p:cNvCxnSpPr>
              <a:cxnSpLocks/>
            </p:cNvCxnSpPr>
            <p:nvPr/>
          </p:nvCxnSpPr>
          <p:spPr>
            <a:xfrm>
              <a:off x="8923146" y="5904143"/>
              <a:ext cx="0" cy="640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2EE18EA-6803-A9D1-DD36-B5E47EA49671}"/>
                </a:ext>
              </a:extLst>
            </p:cNvPr>
            <p:cNvSpPr txBox="1"/>
            <p:nvPr/>
          </p:nvSpPr>
          <p:spPr>
            <a:xfrm>
              <a:off x="8961087" y="5881411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266A063-5185-2F5C-FE4A-25F8C28D2EE0}"/>
                </a:ext>
              </a:extLst>
            </p:cNvPr>
            <p:cNvSpPr txBox="1"/>
            <p:nvPr/>
          </p:nvSpPr>
          <p:spPr>
            <a:xfrm>
              <a:off x="9468363" y="5881411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DCD7686-A9CF-3ED9-12B4-14D314E1F0C5}"/>
                </a:ext>
              </a:extLst>
            </p:cNvPr>
            <p:cNvSpPr txBox="1"/>
            <p:nvPr/>
          </p:nvSpPr>
          <p:spPr>
            <a:xfrm>
              <a:off x="10019735" y="587896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E8F3E6E-2AF4-8C9A-73E5-3F482F23B185}"/>
                </a:ext>
              </a:extLst>
            </p:cNvPr>
            <p:cNvSpPr txBox="1"/>
            <p:nvPr/>
          </p:nvSpPr>
          <p:spPr>
            <a:xfrm>
              <a:off x="11461824" y="5904142"/>
              <a:ext cx="40895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43BDB471-175C-CAEF-5938-E958628F96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83808" y="5581149"/>
              <a:ext cx="1830" cy="524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317864C-2CCA-2FD6-149B-121537C2E213}"/>
                </a:ext>
              </a:extLst>
            </p:cNvPr>
            <p:cNvCxnSpPr>
              <a:cxnSpLocks/>
            </p:cNvCxnSpPr>
            <p:nvPr/>
          </p:nvCxnSpPr>
          <p:spPr>
            <a:xfrm>
              <a:off x="9465054" y="5904144"/>
              <a:ext cx="0" cy="640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2FE4B8E-19A2-A42F-2CD0-08E43C1F6DD6}"/>
                </a:ext>
              </a:extLst>
            </p:cNvPr>
            <p:cNvCxnSpPr>
              <a:cxnSpLocks/>
            </p:cNvCxnSpPr>
            <p:nvPr/>
          </p:nvCxnSpPr>
          <p:spPr>
            <a:xfrm>
              <a:off x="9976696" y="5904142"/>
              <a:ext cx="0" cy="640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F2CDD16-2D5E-3C76-F392-867E78EE0BE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3031" y="5904142"/>
              <a:ext cx="0" cy="640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6BDA7F8-B0D8-2AD5-CBB5-AEB7D6D4DA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9348" y="5592132"/>
              <a:ext cx="1830" cy="524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1457D1DF-DAAC-046E-5C9F-217C416655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7512" y="5586902"/>
              <a:ext cx="1830" cy="524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C42F009-0AB4-8DC6-4C1E-E85A77201CB5}"/>
                </a:ext>
              </a:extLst>
            </p:cNvPr>
            <p:cNvGrpSpPr/>
            <p:nvPr/>
          </p:nvGrpSpPr>
          <p:grpSpPr>
            <a:xfrm>
              <a:off x="8694535" y="5751744"/>
              <a:ext cx="2967107" cy="152400"/>
              <a:chOff x="8615293" y="5443195"/>
              <a:chExt cx="2133599" cy="152400"/>
            </a:xfrm>
            <a:solidFill>
              <a:schemeClr val="bg1"/>
            </a:solidFill>
          </p:grpSpPr>
          <p:sp>
            <p:nvSpPr>
              <p:cNvPr id="168" name="Trapezoid 167">
                <a:extLst>
                  <a:ext uri="{FF2B5EF4-FFF2-40B4-BE49-F238E27FC236}">
                    <a16:creationId xmlns:a16="http://schemas.microsoft.com/office/drawing/2014/main" id="{BEEA457D-0135-8F7F-D735-E20E006E4CB4}"/>
                  </a:ext>
                </a:extLst>
              </p:cNvPr>
              <p:cNvSpPr/>
              <p:nvPr/>
            </p:nvSpPr>
            <p:spPr>
              <a:xfrm flipV="1">
                <a:off x="8615293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Trapezoid 168">
                <a:extLst>
                  <a:ext uri="{FF2B5EF4-FFF2-40B4-BE49-F238E27FC236}">
                    <a16:creationId xmlns:a16="http://schemas.microsoft.com/office/drawing/2014/main" id="{1234EE58-F356-6004-D61A-ECFE0F0E0942}"/>
                  </a:ext>
                </a:extLst>
              </p:cNvPr>
              <p:cNvSpPr/>
              <p:nvPr/>
            </p:nvSpPr>
            <p:spPr>
              <a:xfrm flipV="1">
                <a:off x="9004970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Trapezoid 169">
                <a:extLst>
                  <a:ext uri="{FF2B5EF4-FFF2-40B4-BE49-F238E27FC236}">
                    <a16:creationId xmlns:a16="http://schemas.microsoft.com/office/drawing/2014/main" id="{F2304532-3728-BC56-0B04-A691F32E9FC6}"/>
                  </a:ext>
                </a:extLst>
              </p:cNvPr>
              <p:cNvSpPr/>
              <p:nvPr/>
            </p:nvSpPr>
            <p:spPr>
              <a:xfrm flipV="1">
                <a:off x="9369247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Trapezoid 170">
                <a:extLst>
                  <a:ext uri="{FF2B5EF4-FFF2-40B4-BE49-F238E27FC236}">
                    <a16:creationId xmlns:a16="http://schemas.microsoft.com/office/drawing/2014/main" id="{18DED7F7-15CC-FE59-91C4-E5517965BFB5}"/>
                  </a:ext>
                </a:extLst>
              </p:cNvPr>
              <p:cNvSpPr/>
              <p:nvPr/>
            </p:nvSpPr>
            <p:spPr>
              <a:xfrm flipV="1">
                <a:off x="10420111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AF0835A-9A6E-F064-DF81-EA18AA67E371}"/>
                </a:ext>
              </a:extLst>
            </p:cNvPr>
            <p:cNvSpPr/>
            <p:nvPr/>
          </p:nvSpPr>
          <p:spPr>
            <a:xfrm>
              <a:off x="8694585" y="6121096"/>
              <a:ext cx="2885976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Write A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A542C97-3867-4B01-574C-616EADF47342}"/>
                </a:ext>
              </a:extLst>
            </p:cNvPr>
            <p:cNvSpPr/>
            <p:nvPr/>
          </p:nvSpPr>
          <p:spPr>
            <a:xfrm>
              <a:off x="8796677" y="6505728"/>
              <a:ext cx="2885976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Write B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0EFFDBF-7878-D104-EB77-566D60CEAADC}"/>
                </a:ext>
              </a:extLst>
            </p:cNvPr>
            <p:cNvGrpSpPr/>
            <p:nvPr/>
          </p:nvGrpSpPr>
          <p:grpSpPr>
            <a:xfrm>
              <a:off x="8609246" y="5435617"/>
              <a:ext cx="2967107" cy="152400"/>
              <a:chOff x="8615293" y="5443195"/>
              <a:chExt cx="2133599" cy="152400"/>
            </a:xfrm>
            <a:solidFill>
              <a:schemeClr val="bg1"/>
            </a:solidFill>
          </p:grpSpPr>
          <p:sp>
            <p:nvSpPr>
              <p:cNvPr id="150" name="Trapezoid 149">
                <a:extLst>
                  <a:ext uri="{FF2B5EF4-FFF2-40B4-BE49-F238E27FC236}">
                    <a16:creationId xmlns:a16="http://schemas.microsoft.com/office/drawing/2014/main" id="{E2859E8A-8E5B-2E55-F1CF-7B98028294E0}"/>
                  </a:ext>
                </a:extLst>
              </p:cNvPr>
              <p:cNvSpPr/>
              <p:nvPr/>
            </p:nvSpPr>
            <p:spPr>
              <a:xfrm flipV="1">
                <a:off x="8615293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Trapezoid 150">
                <a:extLst>
                  <a:ext uri="{FF2B5EF4-FFF2-40B4-BE49-F238E27FC236}">
                    <a16:creationId xmlns:a16="http://schemas.microsoft.com/office/drawing/2014/main" id="{9F5119D8-10D2-A454-5514-E5963B1A58F6}"/>
                  </a:ext>
                </a:extLst>
              </p:cNvPr>
              <p:cNvSpPr/>
              <p:nvPr/>
            </p:nvSpPr>
            <p:spPr>
              <a:xfrm flipV="1">
                <a:off x="9004970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Trapezoid 151">
                <a:extLst>
                  <a:ext uri="{FF2B5EF4-FFF2-40B4-BE49-F238E27FC236}">
                    <a16:creationId xmlns:a16="http://schemas.microsoft.com/office/drawing/2014/main" id="{2E077095-95A7-2D94-F33B-B3C3B01BB735}"/>
                  </a:ext>
                </a:extLst>
              </p:cNvPr>
              <p:cNvSpPr/>
              <p:nvPr/>
            </p:nvSpPr>
            <p:spPr>
              <a:xfrm flipV="1">
                <a:off x="9369247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Trapezoid 152">
                <a:extLst>
                  <a:ext uri="{FF2B5EF4-FFF2-40B4-BE49-F238E27FC236}">
                    <a16:creationId xmlns:a16="http://schemas.microsoft.com/office/drawing/2014/main" id="{CEE7E923-402F-8A89-5DAB-56F9334F42EF}"/>
                  </a:ext>
                </a:extLst>
              </p:cNvPr>
              <p:cNvSpPr/>
              <p:nvPr/>
            </p:nvSpPr>
            <p:spPr>
              <a:xfrm flipV="1">
                <a:off x="10420111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DCEB0DFB-BB69-1405-292D-983FDFE955A3}"/>
                </a:ext>
              </a:extLst>
            </p:cNvPr>
            <p:cNvSpPr txBox="1"/>
            <p:nvPr/>
          </p:nvSpPr>
          <p:spPr>
            <a:xfrm>
              <a:off x="8019373" y="1232145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101AE1C-6D89-DDBD-1B50-87985F8C8BDD}"/>
                </a:ext>
              </a:extLst>
            </p:cNvPr>
            <p:cNvSpPr txBox="1"/>
            <p:nvPr/>
          </p:nvSpPr>
          <p:spPr>
            <a:xfrm>
              <a:off x="8716312" y="119259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3345360-F39A-01A8-5D4B-7FD1085CF406}"/>
                </a:ext>
              </a:extLst>
            </p:cNvPr>
            <p:cNvSpPr txBox="1"/>
            <p:nvPr/>
          </p:nvSpPr>
          <p:spPr>
            <a:xfrm>
              <a:off x="9293943" y="1195829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DE993DF-84F2-B986-33EA-FE78EF89DC0C}"/>
                </a:ext>
              </a:extLst>
            </p:cNvPr>
            <p:cNvSpPr txBox="1"/>
            <p:nvPr/>
          </p:nvSpPr>
          <p:spPr>
            <a:xfrm>
              <a:off x="9800002" y="1199574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397DB4B-BBC7-D688-6CEE-B45603DA5F5A}"/>
                </a:ext>
              </a:extLst>
            </p:cNvPr>
            <p:cNvSpPr txBox="1"/>
            <p:nvPr/>
          </p:nvSpPr>
          <p:spPr>
            <a:xfrm>
              <a:off x="10923052" y="1192596"/>
              <a:ext cx="40895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A122E08-1822-C1EC-A1B1-FE7AEC9E479C}"/>
                </a:ext>
              </a:extLst>
            </p:cNvPr>
            <p:cNvSpPr txBox="1"/>
            <p:nvPr/>
          </p:nvSpPr>
          <p:spPr>
            <a:xfrm>
              <a:off x="8140512" y="896382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2B698C19-4A40-8CD7-0CA4-AB87DA492436}"/>
                </a:ext>
              </a:extLst>
            </p:cNvPr>
            <p:cNvSpPr txBox="1"/>
            <p:nvPr/>
          </p:nvSpPr>
          <p:spPr>
            <a:xfrm>
              <a:off x="8961087" y="83749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9B3CF59-4280-51E7-2E7E-9FE1D9AEAB08}"/>
                </a:ext>
              </a:extLst>
            </p:cNvPr>
            <p:cNvSpPr txBox="1"/>
            <p:nvPr/>
          </p:nvSpPr>
          <p:spPr>
            <a:xfrm>
              <a:off x="9468363" y="83749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1AC2225-D7A0-6E56-1C8A-EEACB2CFF954}"/>
                </a:ext>
              </a:extLst>
            </p:cNvPr>
            <p:cNvSpPr txBox="1"/>
            <p:nvPr/>
          </p:nvSpPr>
          <p:spPr>
            <a:xfrm>
              <a:off x="10019735" y="835051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81E238C6-E48E-20DD-C8FF-F8F63AC9DECE}"/>
                </a:ext>
              </a:extLst>
            </p:cNvPr>
            <p:cNvSpPr txBox="1"/>
            <p:nvPr/>
          </p:nvSpPr>
          <p:spPr>
            <a:xfrm>
              <a:off x="11461824" y="860227"/>
              <a:ext cx="40895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69B535-5723-763F-E618-58FFED15DC7D}"/>
                </a:ext>
              </a:extLst>
            </p:cNvPr>
            <p:cNvGrpSpPr/>
            <p:nvPr/>
          </p:nvGrpSpPr>
          <p:grpSpPr>
            <a:xfrm flipV="1">
              <a:off x="8121205" y="419950"/>
              <a:ext cx="3540437" cy="1108630"/>
              <a:chOff x="8712855" y="468786"/>
              <a:chExt cx="3540437" cy="1108630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7DC4896-2139-ED7A-9753-47C6838277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31167" y="630139"/>
                <a:ext cx="1830" cy="524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76154012-DCEC-C33A-C392-9EC73C77E363}"/>
                  </a:ext>
                </a:extLst>
              </p:cNvPr>
              <p:cNvCxnSpPr/>
              <p:nvPr/>
            </p:nvCxnSpPr>
            <p:spPr>
              <a:xfrm flipH="1">
                <a:off x="8972901" y="476364"/>
                <a:ext cx="762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C2C7E53-578A-2EAB-90E0-C249073663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12855" y="544986"/>
                <a:ext cx="3046231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24F0859A-D649-6D13-9821-7DF4D472C8C3}"/>
                  </a:ext>
                </a:extLst>
              </p:cNvPr>
              <p:cNvCxnSpPr/>
              <p:nvPr/>
            </p:nvCxnSpPr>
            <p:spPr>
              <a:xfrm flipH="1">
                <a:off x="9058190" y="792491"/>
                <a:ext cx="762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1616979-D28B-DC22-9AA0-0AC44761D45A}"/>
                  </a:ext>
                </a:extLst>
              </p:cNvPr>
              <p:cNvCxnSpPr>
                <a:cxnSpLocks/>
                <a:stCxn id="252" idx="1"/>
              </p:cNvCxnSpPr>
              <p:nvPr/>
            </p:nvCxnSpPr>
            <p:spPr>
              <a:xfrm flipH="1">
                <a:off x="8798144" y="861113"/>
                <a:ext cx="3046231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1D0D5183-FE64-3106-ADB8-410DB8738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14796" y="937312"/>
                <a:ext cx="0" cy="640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2C528E2C-3993-1CD8-71DE-1A1362422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5458" y="614318"/>
                <a:ext cx="1830" cy="524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0478ACBD-665C-38F7-E3A7-3D9A40AE6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6704" y="937313"/>
                <a:ext cx="0" cy="640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4D5BF1D3-FD4D-85DA-51DB-D552BBB04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68346" y="937311"/>
                <a:ext cx="0" cy="640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8C6392C2-51ED-B350-D4A0-C30D8EA78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24681" y="937311"/>
                <a:ext cx="0" cy="640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F32DA3E-A2A2-04FB-5D25-D4819BB091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80998" y="625301"/>
                <a:ext cx="1830" cy="524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268A4C08-4BF7-DA56-9B9B-43FCE7B3A5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9162" y="620071"/>
                <a:ext cx="1830" cy="524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D2795557-6077-490B-4AD1-60A40E7840BF}"/>
                  </a:ext>
                </a:extLst>
              </p:cNvPr>
              <p:cNvGrpSpPr/>
              <p:nvPr/>
            </p:nvGrpSpPr>
            <p:grpSpPr>
              <a:xfrm>
                <a:off x="9286185" y="784913"/>
                <a:ext cx="2967107" cy="152400"/>
                <a:chOff x="8615293" y="5443195"/>
                <a:chExt cx="2133599" cy="152400"/>
              </a:xfrm>
              <a:solidFill>
                <a:schemeClr val="bg1"/>
              </a:solidFill>
            </p:grpSpPr>
            <p:sp>
              <p:nvSpPr>
                <p:cNvPr id="249" name="Trapezoid 248">
                  <a:extLst>
                    <a:ext uri="{FF2B5EF4-FFF2-40B4-BE49-F238E27FC236}">
                      <a16:creationId xmlns:a16="http://schemas.microsoft.com/office/drawing/2014/main" id="{9411416F-54AB-BAB7-62E5-9432B265DD04}"/>
                    </a:ext>
                  </a:extLst>
                </p:cNvPr>
                <p:cNvSpPr/>
                <p:nvPr/>
              </p:nvSpPr>
              <p:spPr>
                <a:xfrm flipV="1">
                  <a:off x="8615293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0" name="Trapezoid 249">
                  <a:extLst>
                    <a:ext uri="{FF2B5EF4-FFF2-40B4-BE49-F238E27FC236}">
                      <a16:creationId xmlns:a16="http://schemas.microsoft.com/office/drawing/2014/main" id="{5EF08BAA-F6C8-06E3-857B-FB6AE1DCEF5D}"/>
                    </a:ext>
                  </a:extLst>
                </p:cNvPr>
                <p:cNvSpPr/>
                <p:nvPr/>
              </p:nvSpPr>
              <p:spPr>
                <a:xfrm flipV="1">
                  <a:off x="9004970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1" name="Trapezoid 250">
                  <a:extLst>
                    <a:ext uri="{FF2B5EF4-FFF2-40B4-BE49-F238E27FC236}">
                      <a16:creationId xmlns:a16="http://schemas.microsoft.com/office/drawing/2014/main" id="{FA302277-F528-0642-9EF8-F876C280937C}"/>
                    </a:ext>
                  </a:extLst>
                </p:cNvPr>
                <p:cNvSpPr/>
                <p:nvPr/>
              </p:nvSpPr>
              <p:spPr>
                <a:xfrm flipV="1">
                  <a:off x="9369247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2" name="Trapezoid 251">
                  <a:extLst>
                    <a:ext uri="{FF2B5EF4-FFF2-40B4-BE49-F238E27FC236}">
                      <a16:creationId xmlns:a16="http://schemas.microsoft.com/office/drawing/2014/main" id="{66412EAA-BD4A-90AC-DECC-B20CCCDBC4AD}"/>
                    </a:ext>
                  </a:extLst>
                </p:cNvPr>
                <p:cNvSpPr/>
                <p:nvPr/>
              </p:nvSpPr>
              <p:spPr>
                <a:xfrm flipV="1">
                  <a:off x="10420111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F81617D5-DE3D-DBD3-8EE6-C9FFCDA495CB}"/>
                  </a:ext>
                </a:extLst>
              </p:cNvPr>
              <p:cNvGrpSpPr/>
              <p:nvPr/>
            </p:nvGrpSpPr>
            <p:grpSpPr>
              <a:xfrm>
                <a:off x="9200896" y="468786"/>
                <a:ext cx="2967107" cy="152400"/>
                <a:chOff x="8615293" y="5443195"/>
                <a:chExt cx="2133599" cy="152400"/>
              </a:xfrm>
              <a:solidFill>
                <a:schemeClr val="bg1"/>
              </a:solidFill>
            </p:grpSpPr>
            <p:sp>
              <p:nvSpPr>
                <p:cNvPr id="245" name="Trapezoid 244">
                  <a:extLst>
                    <a:ext uri="{FF2B5EF4-FFF2-40B4-BE49-F238E27FC236}">
                      <a16:creationId xmlns:a16="http://schemas.microsoft.com/office/drawing/2014/main" id="{FB564AFC-5D1E-C2C4-4B44-18A0538E83C8}"/>
                    </a:ext>
                  </a:extLst>
                </p:cNvPr>
                <p:cNvSpPr/>
                <p:nvPr/>
              </p:nvSpPr>
              <p:spPr>
                <a:xfrm flipV="1">
                  <a:off x="8615293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Trapezoid 245">
                  <a:extLst>
                    <a:ext uri="{FF2B5EF4-FFF2-40B4-BE49-F238E27FC236}">
                      <a16:creationId xmlns:a16="http://schemas.microsoft.com/office/drawing/2014/main" id="{1E362BD0-172C-0509-B3B2-3D9B0E7035F7}"/>
                    </a:ext>
                  </a:extLst>
                </p:cNvPr>
                <p:cNvSpPr/>
                <p:nvPr/>
              </p:nvSpPr>
              <p:spPr>
                <a:xfrm flipV="1">
                  <a:off x="9004970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Trapezoid 246">
                  <a:extLst>
                    <a:ext uri="{FF2B5EF4-FFF2-40B4-BE49-F238E27FC236}">
                      <a16:creationId xmlns:a16="http://schemas.microsoft.com/office/drawing/2014/main" id="{3412FBD9-C827-12D3-5A41-9208BBE9FF06}"/>
                    </a:ext>
                  </a:extLst>
                </p:cNvPr>
                <p:cNvSpPr/>
                <p:nvPr/>
              </p:nvSpPr>
              <p:spPr>
                <a:xfrm flipV="1">
                  <a:off x="9369247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8" name="Trapezoid 247">
                  <a:extLst>
                    <a:ext uri="{FF2B5EF4-FFF2-40B4-BE49-F238E27FC236}">
                      <a16:creationId xmlns:a16="http://schemas.microsoft.com/office/drawing/2014/main" id="{3AD916EF-FF74-437F-A0C5-0DAC299E7A23}"/>
                    </a:ext>
                  </a:extLst>
                </p:cNvPr>
                <p:cNvSpPr/>
                <p:nvPr/>
              </p:nvSpPr>
              <p:spPr>
                <a:xfrm flipV="1">
                  <a:off x="10420111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C8A96FA2-CEEF-B53C-6117-4C19F06FAF6D}"/>
                </a:ext>
              </a:extLst>
            </p:cNvPr>
            <p:cNvSpPr/>
            <p:nvPr/>
          </p:nvSpPr>
          <p:spPr>
            <a:xfrm>
              <a:off x="8770466" y="266764"/>
              <a:ext cx="2885976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 D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5B4538EC-14B2-AC8B-0D40-EBA9D8D0E522}"/>
                </a:ext>
              </a:extLst>
            </p:cNvPr>
            <p:cNvSpPr/>
            <p:nvPr/>
          </p:nvSpPr>
          <p:spPr>
            <a:xfrm>
              <a:off x="8647418" y="621542"/>
              <a:ext cx="2885976" cy="228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 C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825157A8-8462-FED2-EFE0-D1474CCDB2E5}"/>
              </a:ext>
            </a:extLst>
          </p:cNvPr>
          <p:cNvSpPr txBox="1"/>
          <p:nvPr/>
        </p:nvSpPr>
        <p:spPr>
          <a:xfrm>
            <a:off x="6172200" y="1676400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16T cell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2R2W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3740D-FD4D-83B1-482C-F2EB3316A636}"/>
              </a:ext>
            </a:extLst>
          </p:cNvPr>
          <p:cNvSpPr txBox="1"/>
          <p:nvPr/>
        </p:nvSpPr>
        <p:spPr>
          <a:xfrm>
            <a:off x="625763" y="6334761"/>
            <a:ext cx="19127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Bruce Jacob </a:t>
            </a:r>
            <a:r>
              <a:rPr lang="en-US" sz="800" i="1" dirty="0" err="1">
                <a:latin typeface="Calibri" panose="020F0502020204030204" pitchFamily="34" charset="0"/>
                <a:cs typeface="Calibri" panose="020F0502020204030204" pitchFamily="34" charset="0"/>
              </a:rPr>
              <a:t>et.al</a:t>
            </a:r>
            <a:r>
              <a:rPr 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,  Memory System, p.265</a:t>
            </a:r>
          </a:p>
        </p:txBody>
      </p:sp>
    </p:spTree>
    <p:extLst>
      <p:ext uri="{BB962C8B-B14F-4D97-AF65-F5344CB8AC3E}">
        <p14:creationId xmlns:p14="http://schemas.microsoft.com/office/powerpoint/2010/main" val="70524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A1AFF6-3131-739C-8479-D2B0368620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6300" y="371384"/>
                <a:ext cx="6242961" cy="838200"/>
              </a:xfrm>
            </p:spPr>
            <p:txBody>
              <a:bodyPr/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/>
                  <a:t>·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2800" dirty="0"/>
                  <a:t>·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800" dirty="0"/>
                  <a:t>-bit array</a:t>
                </a:r>
                <a:br>
                  <a:rPr lang="en-US" sz="2800" dirty="0"/>
                </a:br>
                <a:r>
                  <a:rPr lang="en-US" sz="2800" dirty="0"/>
                  <a:t>4 RW ports vs. 2R2W ports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AA1AFF6-3131-739C-8479-D2B0368620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6300" y="371384"/>
                <a:ext cx="6242961" cy="838200"/>
              </a:xfrm>
              <a:blipFill>
                <a:blip r:embed="rId2"/>
                <a:stretch>
                  <a:fillRect t="-14925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1525238-78AF-A9BF-9BB7-A2C78B67DEF4}"/>
              </a:ext>
            </a:extLst>
          </p:cNvPr>
          <p:cNvGrpSpPr/>
          <p:nvPr/>
        </p:nvGrpSpPr>
        <p:grpSpPr>
          <a:xfrm>
            <a:off x="315459" y="1747976"/>
            <a:ext cx="2133600" cy="4589711"/>
            <a:chOff x="1066800" y="-17711"/>
            <a:chExt cx="2133600" cy="458971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CBC763-D94D-7A54-2962-62020D8361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15" r="25925" b="15748"/>
            <a:stretch/>
          </p:blipFill>
          <p:spPr>
            <a:xfrm>
              <a:off x="1066800" y="1676400"/>
              <a:ext cx="2133600" cy="2667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FB9905-611A-00FE-E2A2-49575AC1F6D3}"/>
                </a:ext>
              </a:extLst>
            </p:cNvPr>
            <p:cNvSpPr/>
            <p:nvPr/>
          </p:nvSpPr>
          <p:spPr>
            <a:xfrm>
              <a:off x="1600200" y="4343400"/>
              <a:ext cx="1524000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FCE5EA-286B-4599-EBB0-05FA05DACAF7}"/>
                </a:ext>
              </a:extLst>
            </p:cNvPr>
            <p:cNvSpPr txBox="1"/>
            <p:nvPr/>
          </p:nvSpPr>
          <p:spPr>
            <a:xfrm>
              <a:off x="1817226" y="-17711"/>
              <a:ext cx="10324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6T cell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 RW port</a:t>
              </a:r>
            </a:p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1Bank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D2A2959A-2367-BE4D-3B90-1AA885422CF0}"/>
              </a:ext>
            </a:extLst>
          </p:cNvPr>
          <p:cNvSpPr txBox="1"/>
          <p:nvPr/>
        </p:nvSpPr>
        <p:spPr>
          <a:xfrm>
            <a:off x="3850702" y="1679276"/>
            <a:ext cx="1112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6T cell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 RW ports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4 banks</a:t>
            </a:r>
          </a:p>
        </p:txBody>
      </p: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E60E9C2-0BFE-EC53-B310-7323368CF512}"/>
              </a:ext>
            </a:extLst>
          </p:cNvPr>
          <p:cNvGrpSpPr/>
          <p:nvPr/>
        </p:nvGrpSpPr>
        <p:grpSpPr>
          <a:xfrm>
            <a:off x="6738906" y="121534"/>
            <a:ext cx="5263657" cy="6467564"/>
            <a:chOff x="7538444" y="266764"/>
            <a:chExt cx="5263657" cy="6467564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D198F65F-BE6C-68E4-372C-B25C2A4423A2}"/>
                </a:ext>
              </a:extLst>
            </p:cNvPr>
            <p:cNvGrpSpPr/>
            <p:nvPr/>
          </p:nvGrpSpPr>
          <p:grpSpPr>
            <a:xfrm>
              <a:off x="8647418" y="1513427"/>
              <a:ext cx="363610" cy="2576261"/>
              <a:chOff x="4572000" y="2721684"/>
              <a:chExt cx="228600" cy="2576261"/>
            </a:xfrm>
          </p:grpSpPr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8D0190A-D8CB-60E0-E683-983CB7C483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A3555230-8764-6D2F-68EE-1B6DB6818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FCF8842-EB28-78F3-CB7A-669780D5E6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4832" y="2728075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0EF9537E-695E-797C-C6EB-6EA94EDEF7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032" y="2721684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DC62CB85-2BE6-1162-CBA1-37A0BAA2E2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1E50BFCE-E869-34D8-5B01-0B5118BAB4B2}"/>
                </a:ext>
              </a:extLst>
            </p:cNvPr>
            <p:cNvGrpSpPr/>
            <p:nvPr/>
          </p:nvGrpSpPr>
          <p:grpSpPr>
            <a:xfrm>
              <a:off x="8742524" y="1209936"/>
              <a:ext cx="363610" cy="2576261"/>
              <a:chOff x="4572000" y="2721684"/>
              <a:chExt cx="228600" cy="2576261"/>
            </a:xfrm>
          </p:grpSpPr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B8165180-8B0E-85C5-27B2-910BFED4B9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AB621525-7155-9BD2-84FF-3E1F3210D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8FE19365-3FD7-16DD-ADF4-6CB32FAF8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4832" y="2728075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D6267539-0AD4-D923-C66C-115351A32B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032" y="2721684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3664EAF5-A2EF-59A0-FBDC-62B084C41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9533396C-E89C-512B-4388-8F64A31EF9C7}"/>
                </a:ext>
              </a:extLst>
            </p:cNvPr>
            <p:cNvGrpSpPr/>
            <p:nvPr/>
          </p:nvGrpSpPr>
          <p:grpSpPr>
            <a:xfrm>
              <a:off x="8753036" y="3184995"/>
              <a:ext cx="363610" cy="2576261"/>
              <a:chOff x="4572000" y="2721684"/>
              <a:chExt cx="228600" cy="2576261"/>
            </a:xfrm>
          </p:grpSpPr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B2A615A2-0255-BC24-BB33-73FE03F2A4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B346C959-4F57-FC49-54A1-32B38C9E2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B8EC93E0-2D42-D986-A7F8-337E982C02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4832" y="2728075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A30FFE7A-6FE7-B9D7-CABF-35B95D20EC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032" y="2721684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5A16232B-BED8-C7B9-41E4-FC11E913A6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B5ECACD-F322-7F15-6E2A-5CC915F45B63}"/>
                </a:ext>
              </a:extLst>
            </p:cNvPr>
            <p:cNvGrpSpPr/>
            <p:nvPr/>
          </p:nvGrpSpPr>
          <p:grpSpPr>
            <a:xfrm>
              <a:off x="8657712" y="2864498"/>
              <a:ext cx="363610" cy="2576261"/>
              <a:chOff x="4572000" y="2721684"/>
              <a:chExt cx="228600" cy="2576261"/>
            </a:xfrm>
          </p:grpSpPr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815AE9DB-5674-236A-34A3-41314472C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2E09ECD6-0272-438B-F347-432537102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EB2C7BFF-DE83-9A39-AFC3-9772153C6A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14832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F3B98EE-E4AD-3350-3FB1-20C8AFD5AE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91032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FCCDC7B2-2FD8-9CF4-EFB1-C09C186F1C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2CFDB57-E2CE-715D-26CF-1882AFB35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39517" y="5596970"/>
              <a:ext cx="1830" cy="524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ADFB8405-CA99-39FB-3B36-791C75000217}"/>
                </a:ext>
              </a:extLst>
            </p:cNvPr>
            <p:cNvCxnSpPr>
              <a:cxnSpLocks/>
            </p:cNvCxnSpPr>
            <p:nvPr/>
          </p:nvCxnSpPr>
          <p:spPr>
            <a:xfrm>
              <a:off x="7679125" y="3505200"/>
              <a:ext cx="5631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E301901-90FE-AA91-B5BA-D75218970E11}"/>
                </a:ext>
              </a:extLst>
            </p:cNvPr>
            <p:cNvSpPr/>
            <p:nvPr/>
          </p:nvSpPr>
          <p:spPr>
            <a:xfrm>
              <a:off x="8618745" y="3463357"/>
              <a:ext cx="1524072" cy="1786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EAB8F6BB-78CC-188C-EAF2-4C05580C87AA}"/>
                </a:ext>
              </a:extLst>
            </p:cNvPr>
            <p:cNvSpPr/>
            <p:nvPr/>
          </p:nvSpPr>
          <p:spPr>
            <a:xfrm>
              <a:off x="8622836" y="1677528"/>
              <a:ext cx="1524072" cy="1786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50EB8DF-CB0D-01CF-D8FC-FD0DFC7BA587}"/>
                </a:ext>
              </a:extLst>
            </p:cNvPr>
            <p:cNvSpPr/>
            <p:nvPr/>
          </p:nvSpPr>
          <p:spPr>
            <a:xfrm>
              <a:off x="10142231" y="1676236"/>
              <a:ext cx="1524072" cy="1786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96A1851-3476-CA0B-BEC9-60BBF78B727B}"/>
                </a:ext>
              </a:extLst>
            </p:cNvPr>
            <p:cNvSpPr/>
            <p:nvPr/>
          </p:nvSpPr>
          <p:spPr>
            <a:xfrm>
              <a:off x="10137573" y="3461459"/>
              <a:ext cx="1524072" cy="17865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9208E68-6E6C-10DA-BC35-854C3AF486CF}"/>
                </a:ext>
              </a:extLst>
            </p:cNvPr>
            <p:cNvSpPr/>
            <p:nvPr/>
          </p:nvSpPr>
          <p:spPr>
            <a:xfrm>
              <a:off x="8618056" y="1676236"/>
              <a:ext cx="3043586" cy="357173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12T cell </a:t>
              </a: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n·m·w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 Bank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B1A95BA3-FAE5-30E4-D401-243E5DF921D5}"/>
                </a:ext>
              </a:extLst>
            </p:cNvPr>
            <p:cNvSpPr/>
            <p:nvPr/>
          </p:nvSpPr>
          <p:spPr>
            <a:xfrm rot="16200000">
              <a:off x="6685439" y="3462559"/>
              <a:ext cx="3342230" cy="228600"/>
            </a:xfrm>
            <a:prstGeom prst="trapezoid">
              <a:avLst>
                <a:gd name="adj" fmla="val 82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 DECODER – WWL-A</a:t>
              </a:r>
            </a:p>
          </p:txBody>
        </p:sp>
        <p:sp>
          <p:nvSpPr>
            <p:cNvPr id="125" name="Trapezoid 124">
              <a:extLst>
                <a:ext uri="{FF2B5EF4-FFF2-40B4-BE49-F238E27FC236}">
                  <a16:creationId xmlns:a16="http://schemas.microsoft.com/office/drawing/2014/main" id="{DEDF4F0D-0624-94DA-6630-42A2FAF83DEC}"/>
                </a:ext>
              </a:extLst>
            </p:cNvPr>
            <p:cNvSpPr/>
            <p:nvPr/>
          </p:nvSpPr>
          <p:spPr>
            <a:xfrm rot="16200000">
              <a:off x="6389755" y="3174971"/>
              <a:ext cx="3232382" cy="228600"/>
            </a:xfrm>
            <a:prstGeom prst="trapezoid">
              <a:avLst>
                <a:gd name="adj" fmla="val 8214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 DECODER – WWL-B</a:t>
              </a:r>
            </a:p>
          </p:txBody>
        </p: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8CD0E108-CEC9-B8B8-B13B-5B010DFA7E66}"/>
                </a:ext>
              </a:extLst>
            </p:cNvPr>
            <p:cNvCxnSpPr>
              <a:cxnSpLocks/>
            </p:cNvCxnSpPr>
            <p:nvPr/>
          </p:nvCxnSpPr>
          <p:spPr>
            <a:xfrm>
              <a:off x="7543800" y="3294519"/>
              <a:ext cx="354253" cy="33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4290011-3076-5EC9-A2B9-96897BA016B1}"/>
                </a:ext>
              </a:extLst>
            </p:cNvPr>
            <p:cNvCxnSpPr/>
            <p:nvPr/>
          </p:nvCxnSpPr>
          <p:spPr>
            <a:xfrm flipH="1">
              <a:off x="7725579" y="3221676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910DD94-8482-3C11-C1E1-B6B285FE9FC1}"/>
                </a:ext>
              </a:extLst>
            </p:cNvPr>
            <p:cNvSpPr txBox="1"/>
            <p:nvPr/>
          </p:nvSpPr>
          <p:spPr>
            <a:xfrm>
              <a:off x="7538444" y="3104605"/>
              <a:ext cx="80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6F824056-F3C7-D7DB-A827-1B995287EDA7}"/>
                </a:ext>
              </a:extLst>
            </p:cNvPr>
            <p:cNvCxnSpPr/>
            <p:nvPr/>
          </p:nvCxnSpPr>
          <p:spPr>
            <a:xfrm flipH="1">
              <a:off x="7738804" y="3435714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F20EFF13-FD27-409D-DD22-A69F09534523}"/>
                </a:ext>
              </a:extLst>
            </p:cNvPr>
            <p:cNvSpPr txBox="1"/>
            <p:nvPr/>
          </p:nvSpPr>
          <p:spPr>
            <a:xfrm>
              <a:off x="7636790" y="3346086"/>
              <a:ext cx="80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348F6F2B-676E-5EF2-FDCA-B939A21CC9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38982" y="3582397"/>
              <a:ext cx="59100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C7B74905-6533-3836-58F9-DA1BF3FCA834}"/>
                </a:ext>
              </a:extLst>
            </p:cNvPr>
            <p:cNvCxnSpPr/>
            <p:nvPr/>
          </p:nvCxnSpPr>
          <p:spPr>
            <a:xfrm flipH="1">
              <a:off x="12513817" y="3273822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B3C572E6-F5A1-967E-5526-CF967C76D7F5}"/>
                </a:ext>
              </a:extLst>
            </p:cNvPr>
            <p:cNvSpPr txBox="1"/>
            <p:nvPr/>
          </p:nvSpPr>
          <p:spPr>
            <a:xfrm>
              <a:off x="12607469" y="3409635"/>
              <a:ext cx="80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237700B8-6AE8-8260-4BA0-ABEC1EF404FA}"/>
                </a:ext>
              </a:extLst>
            </p:cNvPr>
            <p:cNvSpPr/>
            <p:nvPr/>
          </p:nvSpPr>
          <p:spPr>
            <a:xfrm rot="5400000">
              <a:off x="10255086" y="3462559"/>
              <a:ext cx="3342229" cy="228600"/>
            </a:xfrm>
            <a:prstGeom prst="trapezoid">
              <a:avLst>
                <a:gd name="adj" fmla="val 82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 DECODER – RWL-C</a:t>
              </a: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46B189FF-BD78-E7CD-73A7-8D67A5AB6F85}"/>
                </a:ext>
              </a:extLst>
            </p:cNvPr>
            <p:cNvSpPr/>
            <p:nvPr/>
          </p:nvSpPr>
          <p:spPr>
            <a:xfrm rot="5400000">
              <a:off x="10596468" y="3229895"/>
              <a:ext cx="3342229" cy="228600"/>
            </a:xfrm>
            <a:prstGeom prst="trapezoid">
              <a:avLst>
                <a:gd name="adj" fmla="val 82143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 DECODER – RWL-D</a:t>
              </a:r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968E0DDF-5F73-76FE-D1DD-3250E696BB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81883" y="3352982"/>
              <a:ext cx="419717" cy="39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A93541A-A96E-A9B6-82EA-7C2C2344F2B7}"/>
                </a:ext>
              </a:extLst>
            </p:cNvPr>
            <p:cNvCxnSpPr/>
            <p:nvPr/>
          </p:nvCxnSpPr>
          <p:spPr>
            <a:xfrm flipH="1">
              <a:off x="12513817" y="3494691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DCD5DCB-AC00-3040-9AD7-A80E0B43F0BF}"/>
                </a:ext>
              </a:extLst>
            </p:cNvPr>
            <p:cNvSpPr txBox="1"/>
            <p:nvPr/>
          </p:nvSpPr>
          <p:spPr>
            <a:xfrm>
              <a:off x="12721951" y="3157848"/>
              <a:ext cx="8015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7A2F15C-DECD-BAD2-030A-43D32F4CCCAF}"/>
                </a:ext>
              </a:extLst>
            </p:cNvPr>
            <p:cNvCxnSpPr/>
            <p:nvPr/>
          </p:nvCxnSpPr>
          <p:spPr>
            <a:xfrm flipH="1">
              <a:off x="8381251" y="5443195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BB62A55-26B6-34CA-E058-16B84FCD4311}"/>
                </a:ext>
              </a:extLst>
            </p:cNvPr>
            <p:cNvCxnSpPr>
              <a:cxnSpLocks/>
              <a:stCxn id="153" idx="1"/>
            </p:cNvCxnSpPr>
            <p:nvPr/>
          </p:nvCxnSpPr>
          <p:spPr>
            <a:xfrm flipH="1">
              <a:off x="8121205" y="5511817"/>
              <a:ext cx="304623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CC97B91-7148-A498-2228-9C8B08490969}"/>
                </a:ext>
              </a:extLst>
            </p:cNvPr>
            <p:cNvSpPr txBox="1"/>
            <p:nvPr/>
          </p:nvSpPr>
          <p:spPr>
            <a:xfrm>
              <a:off x="8080972" y="5285162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C5CD1DDF-EFA5-586A-6991-3B624BA56057}"/>
                </a:ext>
              </a:extLst>
            </p:cNvPr>
            <p:cNvSpPr txBox="1"/>
            <p:nvPr/>
          </p:nvSpPr>
          <p:spPr>
            <a:xfrm>
              <a:off x="8724198" y="5566524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C03B925-1A31-965D-79B2-A55ADD0A6045}"/>
                </a:ext>
              </a:extLst>
            </p:cNvPr>
            <p:cNvSpPr txBox="1"/>
            <p:nvPr/>
          </p:nvSpPr>
          <p:spPr>
            <a:xfrm>
              <a:off x="9301829" y="5569757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F68F99F1-82DD-8C62-E943-FD1817E88ACC}"/>
                </a:ext>
              </a:extLst>
            </p:cNvPr>
            <p:cNvSpPr txBox="1"/>
            <p:nvPr/>
          </p:nvSpPr>
          <p:spPr>
            <a:xfrm>
              <a:off x="9807888" y="5573502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B6688A9-2009-7A40-621A-B3129089538D}"/>
                </a:ext>
              </a:extLst>
            </p:cNvPr>
            <p:cNvSpPr txBox="1"/>
            <p:nvPr/>
          </p:nvSpPr>
          <p:spPr>
            <a:xfrm>
              <a:off x="10930938" y="5566524"/>
              <a:ext cx="40895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6E3BCC1-E063-9899-2D4A-523B25240693}"/>
                </a:ext>
              </a:extLst>
            </p:cNvPr>
            <p:cNvCxnSpPr/>
            <p:nvPr/>
          </p:nvCxnSpPr>
          <p:spPr>
            <a:xfrm flipH="1">
              <a:off x="8466540" y="5759322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6DB1D5C1-123F-EDE3-CB25-3B1DBF7630A2}"/>
                </a:ext>
              </a:extLst>
            </p:cNvPr>
            <p:cNvCxnSpPr>
              <a:cxnSpLocks/>
              <a:stCxn id="171" idx="1"/>
            </p:cNvCxnSpPr>
            <p:nvPr/>
          </p:nvCxnSpPr>
          <p:spPr>
            <a:xfrm flipH="1">
              <a:off x="8206494" y="5827944"/>
              <a:ext cx="3046231" cy="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A8F0D029-CEF8-F949-8EBF-21394C2721D5}"/>
                </a:ext>
              </a:extLst>
            </p:cNvPr>
            <p:cNvSpPr txBox="1"/>
            <p:nvPr/>
          </p:nvSpPr>
          <p:spPr>
            <a:xfrm>
              <a:off x="8166261" y="5601289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E8E10F8-3E3F-2359-285D-5F74010F222B}"/>
                </a:ext>
              </a:extLst>
            </p:cNvPr>
            <p:cNvCxnSpPr>
              <a:cxnSpLocks/>
            </p:cNvCxnSpPr>
            <p:nvPr/>
          </p:nvCxnSpPr>
          <p:spPr>
            <a:xfrm>
              <a:off x="8923146" y="5904143"/>
              <a:ext cx="0" cy="640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52EE18EA-6803-A9D1-DD36-B5E47EA49671}"/>
                </a:ext>
              </a:extLst>
            </p:cNvPr>
            <p:cNvSpPr txBox="1"/>
            <p:nvPr/>
          </p:nvSpPr>
          <p:spPr>
            <a:xfrm>
              <a:off x="8961087" y="5881411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266A063-5185-2F5C-FE4A-25F8C28D2EE0}"/>
                </a:ext>
              </a:extLst>
            </p:cNvPr>
            <p:cNvSpPr txBox="1"/>
            <p:nvPr/>
          </p:nvSpPr>
          <p:spPr>
            <a:xfrm>
              <a:off x="9468363" y="5881411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DCD7686-A9CF-3ED9-12B4-14D314E1F0C5}"/>
                </a:ext>
              </a:extLst>
            </p:cNvPr>
            <p:cNvSpPr txBox="1"/>
            <p:nvPr/>
          </p:nvSpPr>
          <p:spPr>
            <a:xfrm>
              <a:off x="10019735" y="587896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AE8F3E6E-2AF4-8C9A-73E5-3F482F23B185}"/>
                </a:ext>
              </a:extLst>
            </p:cNvPr>
            <p:cNvSpPr txBox="1"/>
            <p:nvPr/>
          </p:nvSpPr>
          <p:spPr>
            <a:xfrm>
              <a:off x="11461824" y="5904142"/>
              <a:ext cx="40895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43BDB471-175C-CAEF-5938-E958628F96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83808" y="5581149"/>
              <a:ext cx="1830" cy="524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B317864C-2CCA-2FD6-149B-121537C2E213}"/>
                </a:ext>
              </a:extLst>
            </p:cNvPr>
            <p:cNvCxnSpPr>
              <a:cxnSpLocks/>
            </p:cNvCxnSpPr>
            <p:nvPr/>
          </p:nvCxnSpPr>
          <p:spPr>
            <a:xfrm>
              <a:off x="9465054" y="5904144"/>
              <a:ext cx="0" cy="640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2FE4B8E-19A2-A42F-2CD0-08E43C1F6DD6}"/>
                </a:ext>
              </a:extLst>
            </p:cNvPr>
            <p:cNvCxnSpPr>
              <a:cxnSpLocks/>
            </p:cNvCxnSpPr>
            <p:nvPr/>
          </p:nvCxnSpPr>
          <p:spPr>
            <a:xfrm>
              <a:off x="9976696" y="5904142"/>
              <a:ext cx="0" cy="640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9F2CDD16-2D5E-3C76-F392-867E78EE0BE8}"/>
                </a:ext>
              </a:extLst>
            </p:cNvPr>
            <p:cNvCxnSpPr>
              <a:cxnSpLocks/>
            </p:cNvCxnSpPr>
            <p:nvPr/>
          </p:nvCxnSpPr>
          <p:spPr>
            <a:xfrm>
              <a:off x="11433031" y="5904142"/>
              <a:ext cx="0" cy="6401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C6BDA7F8-B0D8-2AD5-CBB5-AEB7D6D4DA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9348" y="5592132"/>
              <a:ext cx="1830" cy="524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1457D1DF-DAAC-046E-5C9F-217C416655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47512" y="5586902"/>
              <a:ext cx="1830" cy="5241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9C42F009-0AB4-8DC6-4C1E-E85A77201CB5}"/>
                </a:ext>
              </a:extLst>
            </p:cNvPr>
            <p:cNvGrpSpPr/>
            <p:nvPr/>
          </p:nvGrpSpPr>
          <p:grpSpPr>
            <a:xfrm>
              <a:off x="8694535" y="5751744"/>
              <a:ext cx="2967107" cy="152400"/>
              <a:chOff x="8615293" y="5443195"/>
              <a:chExt cx="2133599" cy="152400"/>
            </a:xfrm>
            <a:solidFill>
              <a:schemeClr val="bg1"/>
            </a:solidFill>
          </p:grpSpPr>
          <p:sp>
            <p:nvSpPr>
              <p:cNvPr id="168" name="Trapezoid 167">
                <a:extLst>
                  <a:ext uri="{FF2B5EF4-FFF2-40B4-BE49-F238E27FC236}">
                    <a16:creationId xmlns:a16="http://schemas.microsoft.com/office/drawing/2014/main" id="{BEEA457D-0135-8F7F-D735-E20E006E4CB4}"/>
                  </a:ext>
                </a:extLst>
              </p:cNvPr>
              <p:cNvSpPr/>
              <p:nvPr/>
            </p:nvSpPr>
            <p:spPr>
              <a:xfrm flipV="1">
                <a:off x="8615293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Trapezoid 168">
                <a:extLst>
                  <a:ext uri="{FF2B5EF4-FFF2-40B4-BE49-F238E27FC236}">
                    <a16:creationId xmlns:a16="http://schemas.microsoft.com/office/drawing/2014/main" id="{1234EE58-F356-6004-D61A-ECFE0F0E0942}"/>
                  </a:ext>
                </a:extLst>
              </p:cNvPr>
              <p:cNvSpPr/>
              <p:nvPr/>
            </p:nvSpPr>
            <p:spPr>
              <a:xfrm flipV="1">
                <a:off x="9004970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Trapezoid 169">
                <a:extLst>
                  <a:ext uri="{FF2B5EF4-FFF2-40B4-BE49-F238E27FC236}">
                    <a16:creationId xmlns:a16="http://schemas.microsoft.com/office/drawing/2014/main" id="{F2304532-3728-BC56-0B04-A691F32E9FC6}"/>
                  </a:ext>
                </a:extLst>
              </p:cNvPr>
              <p:cNvSpPr/>
              <p:nvPr/>
            </p:nvSpPr>
            <p:spPr>
              <a:xfrm flipV="1">
                <a:off x="9369247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Trapezoid 170">
                <a:extLst>
                  <a:ext uri="{FF2B5EF4-FFF2-40B4-BE49-F238E27FC236}">
                    <a16:creationId xmlns:a16="http://schemas.microsoft.com/office/drawing/2014/main" id="{18DED7F7-15CC-FE59-91C4-E5517965BFB5}"/>
                  </a:ext>
                </a:extLst>
              </p:cNvPr>
              <p:cNvSpPr/>
              <p:nvPr/>
            </p:nvSpPr>
            <p:spPr>
              <a:xfrm flipV="1">
                <a:off x="10420111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4AF0835A-9A6E-F064-DF81-EA18AA67E371}"/>
                </a:ext>
              </a:extLst>
            </p:cNvPr>
            <p:cNvSpPr/>
            <p:nvPr/>
          </p:nvSpPr>
          <p:spPr>
            <a:xfrm>
              <a:off x="8694585" y="6121096"/>
              <a:ext cx="2885976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Write A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A542C97-3867-4B01-574C-616EADF47342}"/>
                </a:ext>
              </a:extLst>
            </p:cNvPr>
            <p:cNvSpPr/>
            <p:nvPr/>
          </p:nvSpPr>
          <p:spPr>
            <a:xfrm>
              <a:off x="8796677" y="6505728"/>
              <a:ext cx="2885976" cy="2286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Write B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90EFFDBF-7878-D104-EB77-566D60CEAADC}"/>
                </a:ext>
              </a:extLst>
            </p:cNvPr>
            <p:cNvGrpSpPr/>
            <p:nvPr/>
          </p:nvGrpSpPr>
          <p:grpSpPr>
            <a:xfrm>
              <a:off x="8609246" y="5435617"/>
              <a:ext cx="2967107" cy="152400"/>
              <a:chOff x="8615293" y="5443195"/>
              <a:chExt cx="2133599" cy="152400"/>
            </a:xfrm>
            <a:solidFill>
              <a:schemeClr val="bg1"/>
            </a:solidFill>
          </p:grpSpPr>
          <p:sp>
            <p:nvSpPr>
              <p:cNvPr id="150" name="Trapezoid 149">
                <a:extLst>
                  <a:ext uri="{FF2B5EF4-FFF2-40B4-BE49-F238E27FC236}">
                    <a16:creationId xmlns:a16="http://schemas.microsoft.com/office/drawing/2014/main" id="{E2859E8A-8E5B-2E55-F1CF-7B98028294E0}"/>
                  </a:ext>
                </a:extLst>
              </p:cNvPr>
              <p:cNvSpPr/>
              <p:nvPr/>
            </p:nvSpPr>
            <p:spPr>
              <a:xfrm flipV="1">
                <a:off x="8615293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1" name="Trapezoid 150">
                <a:extLst>
                  <a:ext uri="{FF2B5EF4-FFF2-40B4-BE49-F238E27FC236}">
                    <a16:creationId xmlns:a16="http://schemas.microsoft.com/office/drawing/2014/main" id="{9F5119D8-10D2-A454-5514-E5963B1A58F6}"/>
                  </a:ext>
                </a:extLst>
              </p:cNvPr>
              <p:cNvSpPr/>
              <p:nvPr/>
            </p:nvSpPr>
            <p:spPr>
              <a:xfrm flipV="1">
                <a:off x="9004970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Trapezoid 151">
                <a:extLst>
                  <a:ext uri="{FF2B5EF4-FFF2-40B4-BE49-F238E27FC236}">
                    <a16:creationId xmlns:a16="http://schemas.microsoft.com/office/drawing/2014/main" id="{2E077095-95A7-2D94-F33B-B3C3B01BB735}"/>
                  </a:ext>
                </a:extLst>
              </p:cNvPr>
              <p:cNvSpPr/>
              <p:nvPr/>
            </p:nvSpPr>
            <p:spPr>
              <a:xfrm flipV="1">
                <a:off x="9369247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Trapezoid 152">
                <a:extLst>
                  <a:ext uri="{FF2B5EF4-FFF2-40B4-BE49-F238E27FC236}">
                    <a16:creationId xmlns:a16="http://schemas.microsoft.com/office/drawing/2014/main" id="{CEE7E923-402F-8A89-5DAB-56F9334F42EF}"/>
                  </a:ext>
                </a:extLst>
              </p:cNvPr>
              <p:cNvSpPr/>
              <p:nvPr/>
            </p:nvSpPr>
            <p:spPr>
              <a:xfrm flipV="1">
                <a:off x="10420111" y="5443195"/>
                <a:ext cx="328781" cy="152400"/>
              </a:xfrm>
              <a:prstGeom prst="trapezoid">
                <a:avLst>
                  <a:gd name="adj" fmla="val 63393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DCEB0DFB-BB69-1405-292D-983FDFE955A3}"/>
                </a:ext>
              </a:extLst>
            </p:cNvPr>
            <p:cNvSpPr txBox="1"/>
            <p:nvPr/>
          </p:nvSpPr>
          <p:spPr>
            <a:xfrm>
              <a:off x="8019373" y="1232145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101AE1C-6D89-DDBD-1B50-87985F8C8BDD}"/>
                </a:ext>
              </a:extLst>
            </p:cNvPr>
            <p:cNvSpPr txBox="1"/>
            <p:nvPr/>
          </p:nvSpPr>
          <p:spPr>
            <a:xfrm>
              <a:off x="8716312" y="119259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3345360-F39A-01A8-5D4B-7FD1085CF406}"/>
                </a:ext>
              </a:extLst>
            </p:cNvPr>
            <p:cNvSpPr txBox="1"/>
            <p:nvPr/>
          </p:nvSpPr>
          <p:spPr>
            <a:xfrm>
              <a:off x="9293943" y="1195829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DE993DF-84F2-B986-33EA-FE78EF89DC0C}"/>
                </a:ext>
              </a:extLst>
            </p:cNvPr>
            <p:cNvSpPr txBox="1"/>
            <p:nvPr/>
          </p:nvSpPr>
          <p:spPr>
            <a:xfrm>
              <a:off x="9800002" y="1199574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1397DB4B-BBC7-D688-6CEE-B45603DA5F5A}"/>
                </a:ext>
              </a:extLst>
            </p:cNvPr>
            <p:cNvSpPr txBox="1"/>
            <p:nvPr/>
          </p:nvSpPr>
          <p:spPr>
            <a:xfrm>
              <a:off x="10923052" y="1192596"/>
              <a:ext cx="40895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FA122E08-1822-C1EC-A1B1-FE7AEC9E479C}"/>
                </a:ext>
              </a:extLst>
            </p:cNvPr>
            <p:cNvSpPr txBox="1"/>
            <p:nvPr/>
          </p:nvSpPr>
          <p:spPr>
            <a:xfrm>
              <a:off x="8140512" y="896382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2B698C19-4A40-8CD7-0CA4-AB87DA492436}"/>
                </a:ext>
              </a:extLst>
            </p:cNvPr>
            <p:cNvSpPr txBox="1"/>
            <p:nvPr/>
          </p:nvSpPr>
          <p:spPr>
            <a:xfrm>
              <a:off x="8961087" y="83749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C9B3CF59-4280-51E7-2E7E-9FE1D9AEAB08}"/>
                </a:ext>
              </a:extLst>
            </p:cNvPr>
            <p:cNvSpPr txBox="1"/>
            <p:nvPr/>
          </p:nvSpPr>
          <p:spPr>
            <a:xfrm>
              <a:off x="9468363" y="83749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C1AC2225-D7A0-6E56-1C8A-EEACB2CFF954}"/>
                </a:ext>
              </a:extLst>
            </p:cNvPr>
            <p:cNvSpPr txBox="1"/>
            <p:nvPr/>
          </p:nvSpPr>
          <p:spPr>
            <a:xfrm>
              <a:off x="10019735" y="835051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81E238C6-E48E-20DD-C8FF-F8F63AC9DECE}"/>
                </a:ext>
              </a:extLst>
            </p:cNvPr>
            <p:cNvSpPr txBox="1"/>
            <p:nvPr/>
          </p:nvSpPr>
          <p:spPr>
            <a:xfrm>
              <a:off x="11461824" y="860227"/>
              <a:ext cx="40895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AF69B535-5723-763F-E618-58FFED15DC7D}"/>
                </a:ext>
              </a:extLst>
            </p:cNvPr>
            <p:cNvGrpSpPr/>
            <p:nvPr/>
          </p:nvGrpSpPr>
          <p:grpSpPr>
            <a:xfrm flipV="1">
              <a:off x="8121205" y="419950"/>
              <a:ext cx="3540437" cy="1108630"/>
              <a:chOff x="8712855" y="468786"/>
              <a:chExt cx="3540437" cy="1108630"/>
            </a:xfrm>
          </p:grpSpPr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D7DC4896-2139-ED7A-9753-47C6838277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31167" y="630139"/>
                <a:ext cx="1830" cy="524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76154012-DCEC-C33A-C392-9EC73C77E363}"/>
                  </a:ext>
                </a:extLst>
              </p:cNvPr>
              <p:cNvCxnSpPr/>
              <p:nvPr/>
            </p:nvCxnSpPr>
            <p:spPr>
              <a:xfrm flipH="1">
                <a:off x="8972901" y="476364"/>
                <a:ext cx="762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C2C7E53-578A-2EAB-90E0-C249073663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12855" y="544986"/>
                <a:ext cx="3046231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24F0859A-D649-6D13-9821-7DF4D472C8C3}"/>
                  </a:ext>
                </a:extLst>
              </p:cNvPr>
              <p:cNvCxnSpPr/>
              <p:nvPr/>
            </p:nvCxnSpPr>
            <p:spPr>
              <a:xfrm flipH="1">
                <a:off x="9058190" y="792491"/>
                <a:ext cx="76200" cy="152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21616979-D28B-DC22-9AA0-0AC44761D45A}"/>
                  </a:ext>
                </a:extLst>
              </p:cNvPr>
              <p:cNvCxnSpPr>
                <a:cxnSpLocks/>
                <a:stCxn id="252" idx="1"/>
              </p:cNvCxnSpPr>
              <p:nvPr/>
            </p:nvCxnSpPr>
            <p:spPr>
              <a:xfrm flipH="1">
                <a:off x="8798144" y="861113"/>
                <a:ext cx="3046231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1D0D5183-FE64-3106-ADB8-410DB8738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14796" y="937312"/>
                <a:ext cx="0" cy="640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2C528E2C-3993-1CD8-71DE-1A1362422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75458" y="614318"/>
                <a:ext cx="1830" cy="524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0478ACBD-665C-38F7-E3A7-3D9A40AE64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6704" y="937313"/>
                <a:ext cx="0" cy="640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4D5BF1D3-FD4D-85DA-51DB-D552BBB04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68346" y="937311"/>
                <a:ext cx="0" cy="640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8C6392C2-51ED-B350-D4A0-C30D8EA78A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24681" y="937311"/>
                <a:ext cx="0" cy="64010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AF32DA3E-A2A2-04FB-5D25-D4819BB091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480998" y="625301"/>
                <a:ext cx="1830" cy="524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268A4C08-4BF7-DA56-9B9B-43FCE7B3A5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9162" y="620071"/>
                <a:ext cx="1830" cy="5241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D2795557-6077-490B-4AD1-60A40E7840BF}"/>
                  </a:ext>
                </a:extLst>
              </p:cNvPr>
              <p:cNvGrpSpPr/>
              <p:nvPr/>
            </p:nvGrpSpPr>
            <p:grpSpPr>
              <a:xfrm>
                <a:off x="9286185" y="784913"/>
                <a:ext cx="2967107" cy="152400"/>
                <a:chOff x="8615293" y="5443195"/>
                <a:chExt cx="2133599" cy="152400"/>
              </a:xfrm>
              <a:solidFill>
                <a:schemeClr val="bg1"/>
              </a:solidFill>
            </p:grpSpPr>
            <p:sp>
              <p:nvSpPr>
                <p:cNvPr id="249" name="Trapezoid 248">
                  <a:extLst>
                    <a:ext uri="{FF2B5EF4-FFF2-40B4-BE49-F238E27FC236}">
                      <a16:creationId xmlns:a16="http://schemas.microsoft.com/office/drawing/2014/main" id="{9411416F-54AB-BAB7-62E5-9432B265DD04}"/>
                    </a:ext>
                  </a:extLst>
                </p:cNvPr>
                <p:cNvSpPr/>
                <p:nvPr/>
              </p:nvSpPr>
              <p:spPr>
                <a:xfrm flipV="1">
                  <a:off x="8615293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0" name="Trapezoid 249">
                  <a:extLst>
                    <a:ext uri="{FF2B5EF4-FFF2-40B4-BE49-F238E27FC236}">
                      <a16:creationId xmlns:a16="http://schemas.microsoft.com/office/drawing/2014/main" id="{5EF08BAA-F6C8-06E3-857B-FB6AE1DCEF5D}"/>
                    </a:ext>
                  </a:extLst>
                </p:cNvPr>
                <p:cNvSpPr/>
                <p:nvPr/>
              </p:nvSpPr>
              <p:spPr>
                <a:xfrm flipV="1">
                  <a:off x="9004970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1" name="Trapezoid 250">
                  <a:extLst>
                    <a:ext uri="{FF2B5EF4-FFF2-40B4-BE49-F238E27FC236}">
                      <a16:creationId xmlns:a16="http://schemas.microsoft.com/office/drawing/2014/main" id="{FA302277-F528-0642-9EF8-F876C280937C}"/>
                    </a:ext>
                  </a:extLst>
                </p:cNvPr>
                <p:cNvSpPr/>
                <p:nvPr/>
              </p:nvSpPr>
              <p:spPr>
                <a:xfrm flipV="1">
                  <a:off x="9369247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2" name="Trapezoid 251">
                  <a:extLst>
                    <a:ext uri="{FF2B5EF4-FFF2-40B4-BE49-F238E27FC236}">
                      <a16:creationId xmlns:a16="http://schemas.microsoft.com/office/drawing/2014/main" id="{66412EAA-BD4A-90AC-DECC-B20CCCDBC4AD}"/>
                    </a:ext>
                  </a:extLst>
                </p:cNvPr>
                <p:cNvSpPr/>
                <p:nvPr/>
              </p:nvSpPr>
              <p:spPr>
                <a:xfrm flipV="1">
                  <a:off x="10420111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F81617D5-DE3D-DBD3-8EE6-C9FFCDA495CB}"/>
                  </a:ext>
                </a:extLst>
              </p:cNvPr>
              <p:cNvGrpSpPr/>
              <p:nvPr/>
            </p:nvGrpSpPr>
            <p:grpSpPr>
              <a:xfrm>
                <a:off x="9200896" y="468786"/>
                <a:ext cx="2967107" cy="152400"/>
                <a:chOff x="8615293" y="5443195"/>
                <a:chExt cx="2133599" cy="152400"/>
              </a:xfrm>
              <a:solidFill>
                <a:schemeClr val="bg1"/>
              </a:solidFill>
            </p:grpSpPr>
            <p:sp>
              <p:nvSpPr>
                <p:cNvPr id="245" name="Trapezoid 244">
                  <a:extLst>
                    <a:ext uri="{FF2B5EF4-FFF2-40B4-BE49-F238E27FC236}">
                      <a16:creationId xmlns:a16="http://schemas.microsoft.com/office/drawing/2014/main" id="{FB564AFC-5D1E-C2C4-4B44-18A0538E83C8}"/>
                    </a:ext>
                  </a:extLst>
                </p:cNvPr>
                <p:cNvSpPr/>
                <p:nvPr/>
              </p:nvSpPr>
              <p:spPr>
                <a:xfrm flipV="1">
                  <a:off x="8615293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Trapezoid 245">
                  <a:extLst>
                    <a:ext uri="{FF2B5EF4-FFF2-40B4-BE49-F238E27FC236}">
                      <a16:creationId xmlns:a16="http://schemas.microsoft.com/office/drawing/2014/main" id="{1E362BD0-172C-0509-B3B2-3D9B0E7035F7}"/>
                    </a:ext>
                  </a:extLst>
                </p:cNvPr>
                <p:cNvSpPr/>
                <p:nvPr/>
              </p:nvSpPr>
              <p:spPr>
                <a:xfrm flipV="1">
                  <a:off x="9004970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7" name="Trapezoid 246">
                  <a:extLst>
                    <a:ext uri="{FF2B5EF4-FFF2-40B4-BE49-F238E27FC236}">
                      <a16:creationId xmlns:a16="http://schemas.microsoft.com/office/drawing/2014/main" id="{3412FBD9-C827-12D3-5A41-9208BBE9FF06}"/>
                    </a:ext>
                  </a:extLst>
                </p:cNvPr>
                <p:cNvSpPr/>
                <p:nvPr/>
              </p:nvSpPr>
              <p:spPr>
                <a:xfrm flipV="1">
                  <a:off x="9369247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8" name="Trapezoid 247">
                  <a:extLst>
                    <a:ext uri="{FF2B5EF4-FFF2-40B4-BE49-F238E27FC236}">
                      <a16:creationId xmlns:a16="http://schemas.microsoft.com/office/drawing/2014/main" id="{3AD916EF-FF74-437F-A0C5-0DAC299E7A23}"/>
                    </a:ext>
                  </a:extLst>
                </p:cNvPr>
                <p:cNvSpPr/>
                <p:nvPr/>
              </p:nvSpPr>
              <p:spPr>
                <a:xfrm flipV="1">
                  <a:off x="10420111" y="5443195"/>
                  <a:ext cx="328781" cy="152400"/>
                </a:xfrm>
                <a:prstGeom prst="trapezoid">
                  <a:avLst>
                    <a:gd name="adj" fmla="val 63393"/>
                  </a:avLst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C8A96FA2-CEEF-B53C-6117-4C19F06FAF6D}"/>
                </a:ext>
              </a:extLst>
            </p:cNvPr>
            <p:cNvSpPr/>
            <p:nvPr/>
          </p:nvSpPr>
          <p:spPr>
            <a:xfrm>
              <a:off x="8770466" y="266764"/>
              <a:ext cx="2885976" cy="2286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 D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5B4538EC-14B2-AC8B-0D40-EBA9D8D0E522}"/>
                </a:ext>
              </a:extLst>
            </p:cNvPr>
            <p:cNvSpPr/>
            <p:nvPr/>
          </p:nvSpPr>
          <p:spPr>
            <a:xfrm>
              <a:off x="8647418" y="621542"/>
              <a:ext cx="2885976" cy="2286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 C</a:t>
              </a:r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id="{825157A8-8462-FED2-EFE0-D1474CCDB2E5}"/>
              </a:ext>
            </a:extLst>
          </p:cNvPr>
          <p:cNvSpPr txBox="1"/>
          <p:nvPr/>
        </p:nvSpPr>
        <p:spPr>
          <a:xfrm>
            <a:off x="5943600" y="1676400"/>
            <a:ext cx="1172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16T cell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2R2W ports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1Bank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2277B4-5EAC-E279-CF39-622C80A4FD56}"/>
              </a:ext>
            </a:extLst>
          </p:cNvPr>
          <p:cNvGrpSpPr/>
          <p:nvPr/>
        </p:nvGrpSpPr>
        <p:grpSpPr>
          <a:xfrm>
            <a:off x="4371125" y="2860546"/>
            <a:ext cx="1526601" cy="1557386"/>
            <a:chOff x="2657900" y="4268683"/>
            <a:chExt cx="1526601" cy="155738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8E84DA-4BD1-B815-27D3-A5746F617483}"/>
                </a:ext>
              </a:extLst>
            </p:cNvPr>
            <p:cNvCxnSpPr>
              <a:cxnSpLocks/>
              <a:stCxn id="215" idx="1"/>
            </p:cNvCxnSpPr>
            <p:nvPr/>
          </p:nvCxnSpPr>
          <p:spPr>
            <a:xfrm flipH="1">
              <a:off x="2883074" y="5365673"/>
              <a:ext cx="1144996" cy="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E69CC6A-8578-5A0F-0D73-4209010D356B}"/>
                </a:ext>
              </a:extLst>
            </p:cNvPr>
            <p:cNvSpPr/>
            <p:nvPr/>
          </p:nvSpPr>
          <p:spPr>
            <a:xfrm>
              <a:off x="3381546" y="5597469"/>
              <a:ext cx="802955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Read/Write</a:t>
              </a:r>
              <a:endPara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rapezoid 41">
              <a:extLst>
                <a:ext uri="{FF2B5EF4-FFF2-40B4-BE49-F238E27FC236}">
                  <a16:creationId xmlns:a16="http://schemas.microsoft.com/office/drawing/2014/main" id="{5F41D52F-AF11-4D9C-4C04-AFEF4F562A21}"/>
                </a:ext>
              </a:extLst>
            </p:cNvPr>
            <p:cNvSpPr/>
            <p:nvPr/>
          </p:nvSpPr>
          <p:spPr>
            <a:xfrm rot="16200000">
              <a:off x="2688555" y="4618782"/>
              <a:ext cx="897035" cy="228600"/>
            </a:xfrm>
            <a:prstGeom prst="trapezoid">
              <a:avLst>
                <a:gd name="adj" fmla="val 82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ROW DEC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3BF91BB9-7A5F-2232-E690-B57CF5ADB22C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>
              <a:off x="2725777" y="4731430"/>
              <a:ext cx="296996" cy="1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107B3701-EA43-E88D-DA10-523704CF5845}"/>
                </a:ext>
              </a:extLst>
            </p:cNvPr>
            <p:cNvCxnSpPr/>
            <p:nvPr/>
          </p:nvCxnSpPr>
          <p:spPr>
            <a:xfrm flipH="1">
              <a:off x="2811075" y="4655230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A5F2EA6-89E4-E3CF-9F8B-F7B7BE396470}"/>
                </a:ext>
              </a:extLst>
            </p:cNvPr>
            <p:cNvSpPr txBox="1"/>
            <p:nvPr/>
          </p:nvSpPr>
          <p:spPr>
            <a:xfrm>
              <a:off x="2657900" y="4521698"/>
              <a:ext cx="21800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n/2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84D4858-B185-CC23-A9CE-F92BE921BCEA}"/>
                </a:ext>
              </a:extLst>
            </p:cNvPr>
            <p:cNvCxnSpPr/>
            <p:nvPr/>
          </p:nvCxnSpPr>
          <p:spPr>
            <a:xfrm flipH="1">
              <a:off x="3137073" y="5289474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BA4E76E-5DA6-128A-0B56-066A6030F13E}"/>
                </a:ext>
              </a:extLst>
            </p:cNvPr>
            <p:cNvSpPr txBox="1"/>
            <p:nvPr/>
          </p:nvSpPr>
          <p:spPr>
            <a:xfrm>
              <a:off x="2831803" y="5127089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m/2</a:t>
              </a:r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66AD05DC-EAD5-74FF-21F1-5580C246B8A3}"/>
                </a:ext>
              </a:extLst>
            </p:cNvPr>
            <p:cNvGrpSpPr/>
            <p:nvPr/>
          </p:nvGrpSpPr>
          <p:grpSpPr>
            <a:xfrm>
              <a:off x="3403773" y="4271039"/>
              <a:ext cx="79767" cy="1024826"/>
              <a:chOff x="4572000" y="2721684"/>
              <a:chExt cx="228600" cy="2576261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AB75B28F-E623-B311-BEB8-A65ECFCC36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2BA66E9-7183-850A-3E3A-0D3BC00D62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65360821-D1EF-7AB9-75BC-E552E6F88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FAFE199-EA17-5B87-7A80-19508E271E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0101" y="5438679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6A9DFD2-DF45-7BAC-E363-3504CD2654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6850" y="5447170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08456D9-1D8E-45F4-3096-F39318306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0409" y="5448967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AC414C7-EAF8-4E1C-2F7E-356AC12512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2004" y="5445070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9644B91-5939-C1FD-2F44-40F1010C9845}"/>
                </a:ext>
              </a:extLst>
            </p:cNvPr>
            <p:cNvSpPr txBox="1"/>
            <p:nvPr/>
          </p:nvSpPr>
          <p:spPr>
            <a:xfrm>
              <a:off x="3381131" y="5459007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8008B61-AF75-B9CE-743C-D6051730BD38}"/>
                </a:ext>
              </a:extLst>
            </p:cNvPr>
            <p:cNvSpPr txBox="1"/>
            <p:nvPr/>
          </p:nvSpPr>
          <p:spPr>
            <a:xfrm>
              <a:off x="3527090" y="5458256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1A689A0-CA0A-1D32-38C5-03576AA42BDF}"/>
                </a:ext>
              </a:extLst>
            </p:cNvPr>
            <p:cNvSpPr txBox="1"/>
            <p:nvPr/>
          </p:nvSpPr>
          <p:spPr>
            <a:xfrm>
              <a:off x="3655272" y="5458610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1A5197B6-FEF5-3F67-02A7-E1DCF839A23E}"/>
                </a:ext>
              </a:extLst>
            </p:cNvPr>
            <p:cNvSpPr txBox="1"/>
            <p:nvPr/>
          </p:nvSpPr>
          <p:spPr>
            <a:xfrm>
              <a:off x="3817231" y="5464212"/>
              <a:ext cx="24526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7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DCDAD44D-1BB6-CAA5-C12D-3F0208358195}"/>
                </a:ext>
              </a:extLst>
            </p:cNvPr>
            <p:cNvGrpSpPr/>
            <p:nvPr/>
          </p:nvGrpSpPr>
          <p:grpSpPr>
            <a:xfrm>
              <a:off x="3383168" y="5289473"/>
              <a:ext cx="748822" cy="152400"/>
              <a:chOff x="7211989" y="4615438"/>
              <a:chExt cx="2133599" cy="152400"/>
            </a:xfrm>
            <a:solidFill>
              <a:schemeClr val="bg1"/>
            </a:solidFill>
          </p:grpSpPr>
          <p:sp>
            <p:nvSpPr>
              <p:cNvPr id="212" name="Trapezoid 211">
                <a:extLst>
                  <a:ext uri="{FF2B5EF4-FFF2-40B4-BE49-F238E27FC236}">
                    <a16:creationId xmlns:a16="http://schemas.microsoft.com/office/drawing/2014/main" id="{CFFDCD33-EBC0-9104-CE58-9B1A76EB9987}"/>
                  </a:ext>
                </a:extLst>
              </p:cNvPr>
              <p:cNvSpPr/>
              <p:nvPr/>
            </p:nvSpPr>
            <p:spPr>
              <a:xfrm flipV="1">
                <a:off x="7211989" y="4615438"/>
                <a:ext cx="328781" cy="152400"/>
              </a:xfrm>
              <a:prstGeom prst="trapezoid">
                <a:avLst>
                  <a:gd name="adj" fmla="val 1530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Trapezoid 212">
                <a:extLst>
                  <a:ext uri="{FF2B5EF4-FFF2-40B4-BE49-F238E27FC236}">
                    <a16:creationId xmlns:a16="http://schemas.microsoft.com/office/drawing/2014/main" id="{A2E8CC1E-E32E-E68B-8B3A-FEEEA5191CB0}"/>
                  </a:ext>
                </a:extLst>
              </p:cNvPr>
              <p:cNvSpPr/>
              <p:nvPr/>
            </p:nvSpPr>
            <p:spPr>
              <a:xfrm flipV="1">
                <a:off x="7601666" y="4615438"/>
                <a:ext cx="328781" cy="152400"/>
              </a:xfrm>
              <a:prstGeom prst="trapezoid">
                <a:avLst>
                  <a:gd name="adj" fmla="val 1301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4" name="Trapezoid 213">
                <a:extLst>
                  <a:ext uri="{FF2B5EF4-FFF2-40B4-BE49-F238E27FC236}">
                    <a16:creationId xmlns:a16="http://schemas.microsoft.com/office/drawing/2014/main" id="{0C341776-C94A-7135-F2DA-4054AB9839B4}"/>
                  </a:ext>
                </a:extLst>
              </p:cNvPr>
              <p:cNvSpPr/>
              <p:nvPr/>
            </p:nvSpPr>
            <p:spPr>
              <a:xfrm flipV="1">
                <a:off x="7965943" y="4615438"/>
                <a:ext cx="328781" cy="152400"/>
              </a:xfrm>
              <a:prstGeom prst="trapezoid">
                <a:avLst>
                  <a:gd name="adj" fmla="val 1759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" name="Trapezoid 214">
                <a:extLst>
                  <a:ext uri="{FF2B5EF4-FFF2-40B4-BE49-F238E27FC236}">
                    <a16:creationId xmlns:a16="http://schemas.microsoft.com/office/drawing/2014/main" id="{58E3D4D1-23FD-4F4A-6DF4-45F5A625FA65}"/>
                  </a:ext>
                </a:extLst>
              </p:cNvPr>
              <p:cNvSpPr/>
              <p:nvPr/>
            </p:nvSpPr>
            <p:spPr>
              <a:xfrm flipV="1">
                <a:off x="9016807" y="4615438"/>
                <a:ext cx="328781" cy="152400"/>
              </a:xfrm>
              <a:prstGeom prst="trapezoid">
                <a:avLst>
                  <a:gd name="adj" fmla="val 19882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6A56428-CEC8-1485-AC8B-5502D872C2FD}"/>
                </a:ext>
              </a:extLst>
            </p:cNvPr>
            <p:cNvGrpSpPr/>
            <p:nvPr/>
          </p:nvGrpSpPr>
          <p:grpSpPr>
            <a:xfrm>
              <a:off x="3534397" y="4271039"/>
              <a:ext cx="79767" cy="1024826"/>
              <a:chOff x="4572000" y="2721684"/>
              <a:chExt cx="228600" cy="2576261"/>
            </a:xfrm>
          </p:grpSpPr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A8B5F09-9C35-C159-723A-ED225CCFC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4A92B0D-6FFD-5F68-8F59-08D62191AC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D31EF6AC-F21D-24A6-D846-B9602C237E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7CE1964-68A4-ECB8-E9F4-DECD00040E58}"/>
                </a:ext>
              </a:extLst>
            </p:cNvPr>
            <p:cNvGrpSpPr/>
            <p:nvPr/>
          </p:nvGrpSpPr>
          <p:grpSpPr>
            <a:xfrm>
              <a:off x="3661357" y="4271865"/>
              <a:ext cx="79767" cy="1024826"/>
              <a:chOff x="4572000" y="2721684"/>
              <a:chExt cx="228600" cy="2576261"/>
            </a:xfrm>
          </p:grpSpPr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75CDC7CB-6EF8-A2B0-D2C8-8D807E0DD7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76BCC4A0-FED9-915F-F44F-75037A2C9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D4B7621F-C5E5-563B-4DE2-4DCEBB897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3D9B457C-DB5D-B7A3-A251-DF44301EEF4D}"/>
                </a:ext>
              </a:extLst>
            </p:cNvPr>
            <p:cNvGrpSpPr/>
            <p:nvPr/>
          </p:nvGrpSpPr>
          <p:grpSpPr>
            <a:xfrm>
              <a:off x="4026461" y="4268683"/>
              <a:ext cx="79767" cy="1024826"/>
              <a:chOff x="4572000" y="2721684"/>
              <a:chExt cx="228600" cy="2576261"/>
            </a:xfrm>
          </p:grpSpPr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AA4FC8C5-E920-900B-AE9E-7479E6B60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9DDAFE93-BB21-F0A5-C453-6FF4720AE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92F10DE6-549B-429D-D73B-B03ACD15A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9CC53D2-839A-054B-E325-668D37BB008B}"/>
                </a:ext>
              </a:extLst>
            </p:cNvPr>
            <p:cNvSpPr/>
            <p:nvPr/>
          </p:nvSpPr>
          <p:spPr>
            <a:xfrm>
              <a:off x="3368824" y="4284565"/>
              <a:ext cx="764322" cy="893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6T Cell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¼·n·m·w b Bank</a:t>
              </a: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9E4F5C5-75C3-E882-0E70-BEC06FA6387E}"/>
              </a:ext>
            </a:extLst>
          </p:cNvPr>
          <p:cNvGrpSpPr/>
          <p:nvPr/>
        </p:nvGrpSpPr>
        <p:grpSpPr>
          <a:xfrm flipH="1">
            <a:off x="2932094" y="2860546"/>
            <a:ext cx="1526601" cy="1557386"/>
            <a:chOff x="2657900" y="4268683"/>
            <a:chExt cx="1526601" cy="1557386"/>
          </a:xfrm>
        </p:grpSpPr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id="{DD886011-1344-CB16-1E2F-5AC58F3F4A50}"/>
                </a:ext>
              </a:extLst>
            </p:cNvPr>
            <p:cNvCxnSpPr>
              <a:cxnSpLocks/>
              <a:stCxn id="298" idx="1"/>
            </p:cNvCxnSpPr>
            <p:nvPr/>
          </p:nvCxnSpPr>
          <p:spPr>
            <a:xfrm flipH="1">
              <a:off x="2883074" y="5365673"/>
              <a:ext cx="1144996" cy="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F414597D-E96B-4730-4472-A3CF40F67081}"/>
                </a:ext>
              </a:extLst>
            </p:cNvPr>
            <p:cNvSpPr/>
            <p:nvPr/>
          </p:nvSpPr>
          <p:spPr>
            <a:xfrm>
              <a:off x="3381546" y="5597469"/>
              <a:ext cx="802955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6" name="Trapezoid 265">
              <a:extLst>
                <a:ext uri="{FF2B5EF4-FFF2-40B4-BE49-F238E27FC236}">
                  <a16:creationId xmlns:a16="http://schemas.microsoft.com/office/drawing/2014/main" id="{23B540B7-8E7B-8F00-0CF1-AF57A53AE367}"/>
                </a:ext>
              </a:extLst>
            </p:cNvPr>
            <p:cNvSpPr/>
            <p:nvPr/>
          </p:nvSpPr>
          <p:spPr>
            <a:xfrm rot="16200000">
              <a:off x="2688555" y="4618782"/>
              <a:ext cx="897035" cy="228600"/>
            </a:xfrm>
            <a:prstGeom prst="trapezoid">
              <a:avLst>
                <a:gd name="adj" fmla="val 82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9917E36C-72BB-AC33-CAF2-EFC68B5C849F}"/>
                </a:ext>
              </a:extLst>
            </p:cNvPr>
            <p:cNvCxnSpPr>
              <a:cxnSpLocks/>
              <a:endCxn id="266" idx="0"/>
            </p:cNvCxnSpPr>
            <p:nvPr/>
          </p:nvCxnSpPr>
          <p:spPr>
            <a:xfrm>
              <a:off x="2725777" y="4731430"/>
              <a:ext cx="296996" cy="1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5929E8DD-4D46-7F12-6F86-FF48BCBD4A32}"/>
                </a:ext>
              </a:extLst>
            </p:cNvPr>
            <p:cNvCxnSpPr/>
            <p:nvPr/>
          </p:nvCxnSpPr>
          <p:spPr>
            <a:xfrm flipH="1">
              <a:off x="2811075" y="4655230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37D1C25A-DC59-94C7-21BD-7E7DB48A7C39}"/>
                </a:ext>
              </a:extLst>
            </p:cNvPr>
            <p:cNvSpPr txBox="1"/>
            <p:nvPr/>
          </p:nvSpPr>
          <p:spPr>
            <a:xfrm>
              <a:off x="2657900" y="4521698"/>
              <a:ext cx="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3E75ABCA-B5A7-B61D-64D4-FBECBE8E3CD5}"/>
                </a:ext>
              </a:extLst>
            </p:cNvPr>
            <p:cNvCxnSpPr/>
            <p:nvPr/>
          </p:nvCxnSpPr>
          <p:spPr>
            <a:xfrm flipH="1">
              <a:off x="3137073" y="5289474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DDA15AF2-9D05-494B-6F08-19E558B17E20}"/>
                </a:ext>
              </a:extLst>
            </p:cNvPr>
            <p:cNvSpPr txBox="1"/>
            <p:nvPr/>
          </p:nvSpPr>
          <p:spPr>
            <a:xfrm>
              <a:off x="2831803" y="5127089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D6F5B120-E6E5-7F72-8C95-DF6FCAA44493}"/>
                </a:ext>
              </a:extLst>
            </p:cNvPr>
            <p:cNvGrpSpPr/>
            <p:nvPr/>
          </p:nvGrpSpPr>
          <p:grpSpPr>
            <a:xfrm>
              <a:off x="3403773" y="4271039"/>
              <a:ext cx="79767" cy="1024826"/>
              <a:chOff x="4572000" y="2721684"/>
              <a:chExt cx="228600" cy="2576261"/>
            </a:xfrm>
          </p:grpSpPr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B63FE35-6A25-2D0F-E9D1-8294283B0B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D48AB817-0491-57F2-FD3C-1C2DA25A3D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B63693E7-549A-200C-5A70-BA06FA98CA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316216BE-B6E4-0ACB-1E10-A6B687C971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0101" y="5438679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8F1F93D4-F734-CDF5-B1FB-E5C8A19FBF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6850" y="5447170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D558FF30-453E-1CBC-EF47-68E4D91802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0409" y="5448967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2CF8661-DD81-0B4E-D1BC-4A73B4F216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2004" y="5445070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101DBE6F-AF42-AA48-4FEE-8F7546DC2E91}"/>
                </a:ext>
              </a:extLst>
            </p:cNvPr>
            <p:cNvSpPr txBox="1"/>
            <p:nvPr/>
          </p:nvSpPr>
          <p:spPr>
            <a:xfrm>
              <a:off x="3381131" y="5459007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14DD07C8-F3B9-B4DC-E250-74F18F5699A1}"/>
                </a:ext>
              </a:extLst>
            </p:cNvPr>
            <p:cNvSpPr txBox="1"/>
            <p:nvPr/>
          </p:nvSpPr>
          <p:spPr>
            <a:xfrm>
              <a:off x="3527090" y="5458256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365EC8F-2019-B640-882C-E5F1856AA191}"/>
                </a:ext>
              </a:extLst>
            </p:cNvPr>
            <p:cNvSpPr txBox="1"/>
            <p:nvPr/>
          </p:nvSpPr>
          <p:spPr>
            <a:xfrm>
              <a:off x="3655272" y="5458610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FB9C189A-EEC9-68B6-E376-018B561C92EE}"/>
                </a:ext>
              </a:extLst>
            </p:cNvPr>
            <p:cNvSpPr txBox="1"/>
            <p:nvPr/>
          </p:nvSpPr>
          <p:spPr>
            <a:xfrm>
              <a:off x="3817231" y="5464212"/>
              <a:ext cx="24526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7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F5330B64-848A-FE95-3EE9-929AD88F6121}"/>
                </a:ext>
              </a:extLst>
            </p:cNvPr>
            <p:cNvGrpSpPr/>
            <p:nvPr/>
          </p:nvGrpSpPr>
          <p:grpSpPr>
            <a:xfrm>
              <a:off x="3383168" y="5289473"/>
              <a:ext cx="748822" cy="152400"/>
              <a:chOff x="7211989" y="4615438"/>
              <a:chExt cx="2133599" cy="152400"/>
            </a:xfrm>
            <a:solidFill>
              <a:schemeClr val="bg1"/>
            </a:solidFill>
          </p:grpSpPr>
          <p:sp>
            <p:nvSpPr>
              <p:cNvPr id="295" name="Trapezoid 294">
                <a:extLst>
                  <a:ext uri="{FF2B5EF4-FFF2-40B4-BE49-F238E27FC236}">
                    <a16:creationId xmlns:a16="http://schemas.microsoft.com/office/drawing/2014/main" id="{8A3CFBAE-7F9A-36F1-B70C-193C10B1A780}"/>
                  </a:ext>
                </a:extLst>
              </p:cNvPr>
              <p:cNvSpPr/>
              <p:nvPr/>
            </p:nvSpPr>
            <p:spPr>
              <a:xfrm flipV="1">
                <a:off x="7211989" y="4615438"/>
                <a:ext cx="328781" cy="152400"/>
              </a:xfrm>
              <a:prstGeom prst="trapezoid">
                <a:avLst>
                  <a:gd name="adj" fmla="val 1530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Trapezoid 295">
                <a:extLst>
                  <a:ext uri="{FF2B5EF4-FFF2-40B4-BE49-F238E27FC236}">
                    <a16:creationId xmlns:a16="http://schemas.microsoft.com/office/drawing/2014/main" id="{54D28D6A-E1AF-6B04-8C82-EE24B183342A}"/>
                  </a:ext>
                </a:extLst>
              </p:cNvPr>
              <p:cNvSpPr/>
              <p:nvPr/>
            </p:nvSpPr>
            <p:spPr>
              <a:xfrm flipV="1">
                <a:off x="7601666" y="4615438"/>
                <a:ext cx="328781" cy="152400"/>
              </a:xfrm>
              <a:prstGeom prst="trapezoid">
                <a:avLst>
                  <a:gd name="adj" fmla="val 1301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7" name="Trapezoid 296">
                <a:extLst>
                  <a:ext uri="{FF2B5EF4-FFF2-40B4-BE49-F238E27FC236}">
                    <a16:creationId xmlns:a16="http://schemas.microsoft.com/office/drawing/2014/main" id="{2774006D-80C0-66BB-E250-F5F2D0728F6C}"/>
                  </a:ext>
                </a:extLst>
              </p:cNvPr>
              <p:cNvSpPr/>
              <p:nvPr/>
            </p:nvSpPr>
            <p:spPr>
              <a:xfrm flipV="1">
                <a:off x="7965943" y="4615438"/>
                <a:ext cx="328781" cy="152400"/>
              </a:xfrm>
              <a:prstGeom prst="trapezoid">
                <a:avLst>
                  <a:gd name="adj" fmla="val 1759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8" name="Trapezoid 297">
                <a:extLst>
                  <a:ext uri="{FF2B5EF4-FFF2-40B4-BE49-F238E27FC236}">
                    <a16:creationId xmlns:a16="http://schemas.microsoft.com/office/drawing/2014/main" id="{963EC1F1-2F02-A213-EE17-DFD3E68541D2}"/>
                  </a:ext>
                </a:extLst>
              </p:cNvPr>
              <p:cNvSpPr/>
              <p:nvPr/>
            </p:nvSpPr>
            <p:spPr>
              <a:xfrm flipV="1">
                <a:off x="9016807" y="4615438"/>
                <a:ext cx="328781" cy="152400"/>
              </a:xfrm>
              <a:prstGeom prst="trapezoid">
                <a:avLst>
                  <a:gd name="adj" fmla="val 19882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B9E76D4D-9B7C-ED4D-88E0-D8A7E0A584DF}"/>
                </a:ext>
              </a:extLst>
            </p:cNvPr>
            <p:cNvGrpSpPr/>
            <p:nvPr/>
          </p:nvGrpSpPr>
          <p:grpSpPr>
            <a:xfrm>
              <a:off x="3534397" y="4271039"/>
              <a:ext cx="79767" cy="1024826"/>
              <a:chOff x="4572000" y="2721684"/>
              <a:chExt cx="228600" cy="2576261"/>
            </a:xfrm>
          </p:grpSpPr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B13052A7-3AE8-90BC-A396-F0EAA0B2A5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1C5B524C-F80D-A5D6-4F1A-B84942A6DD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615946F9-9C98-C2E8-89C4-4E86BB35B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133CCDE-C954-9F27-87E9-8CE6A41CC3FF}"/>
                </a:ext>
              </a:extLst>
            </p:cNvPr>
            <p:cNvGrpSpPr/>
            <p:nvPr/>
          </p:nvGrpSpPr>
          <p:grpSpPr>
            <a:xfrm>
              <a:off x="3661357" y="4271865"/>
              <a:ext cx="79767" cy="1024826"/>
              <a:chOff x="4572000" y="2721684"/>
              <a:chExt cx="228600" cy="2576261"/>
            </a:xfrm>
          </p:grpSpPr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C4499255-7A35-F58B-BF1B-5AA93E22B5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DC140D76-C465-42A1-699B-90EFE993E3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0D14F3B5-94C7-5233-626C-5A1FB4562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5BE63B80-E6A4-16D0-107F-9078C764E3A7}"/>
                </a:ext>
              </a:extLst>
            </p:cNvPr>
            <p:cNvGrpSpPr/>
            <p:nvPr/>
          </p:nvGrpSpPr>
          <p:grpSpPr>
            <a:xfrm>
              <a:off x="4026461" y="4268683"/>
              <a:ext cx="79767" cy="1024826"/>
              <a:chOff x="4572000" y="2721684"/>
              <a:chExt cx="228600" cy="2576261"/>
            </a:xfrm>
          </p:grpSpPr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56D0BC6A-1C09-D746-A7E2-8B29EFAABF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2B983289-8609-CEAA-7719-9A90F3D5AA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EE622D20-B74D-0254-E031-548618F981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559C015F-C692-4FF4-FE36-C0531DAAE75D}"/>
                </a:ext>
              </a:extLst>
            </p:cNvPr>
            <p:cNvSpPr/>
            <p:nvPr/>
          </p:nvSpPr>
          <p:spPr>
            <a:xfrm>
              <a:off x="3368824" y="4284565"/>
              <a:ext cx="764322" cy="893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FFC7828F-44D2-E4B6-98D1-E36640236770}"/>
              </a:ext>
            </a:extLst>
          </p:cNvPr>
          <p:cNvGrpSpPr/>
          <p:nvPr/>
        </p:nvGrpSpPr>
        <p:grpSpPr>
          <a:xfrm flipV="1">
            <a:off x="4377770" y="4805963"/>
            <a:ext cx="1526601" cy="1557386"/>
            <a:chOff x="2657900" y="4268683"/>
            <a:chExt cx="1526601" cy="1557386"/>
          </a:xfrm>
        </p:grpSpPr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A1820AA0-E3B5-889F-E2D5-B28A6D60AE86}"/>
                </a:ext>
              </a:extLst>
            </p:cNvPr>
            <p:cNvCxnSpPr>
              <a:cxnSpLocks/>
              <a:stCxn id="337" idx="1"/>
            </p:cNvCxnSpPr>
            <p:nvPr/>
          </p:nvCxnSpPr>
          <p:spPr>
            <a:xfrm flipH="1">
              <a:off x="2883074" y="5365673"/>
              <a:ext cx="1144996" cy="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6F45157B-176C-9402-E53D-746F17431788}"/>
                </a:ext>
              </a:extLst>
            </p:cNvPr>
            <p:cNvSpPr/>
            <p:nvPr/>
          </p:nvSpPr>
          <p:spPr>
            <a:xfrm>
              <a:off x="3381546" y="5597469"/>
              <a:ext cx="802955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5" name="Trapezoid 304">
              <a:extLst>
                <a:ext uri="{FF2B5EF4-FFF2-40B4-BE49-F238E27FC236}">
                  <a16:creationId xmlns:a16="http://schemas.microsoft.com/office/drawing/2014/main" id="{4715633C-2FBE-00E5-B0FC-B49887251FDE}"/>
                </a:ext>
              </a:extLst>
            </p:cNvPr>
            <p:cNvSpPr/>
            <p:nvPr/>
          </p:nvSpPr>
          <p:spPr>
            <a:xfrm rot="16200000">
              <a:off x="2688555" y="4618782"/>
              <a:ext cx="897035" cy="228600"/>
            </a:xfrm>
            <a:prstGeom prst="trapezoid">
              <a:avLst>
                <a:gd name="adj" fmla="val 82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837BD65A-ADBF-0A6E-B8FA-44D6E354A03C}"/>
                </a:ext>
              </a:extLst>
            </p:cNvPr>
            <p:cNvCxnSpPr>
              <a:cxnSpLocks/>
              <a:endCxn id="305" idx="0"/>
            </p:cNvCxnSpPr>
            <p:nvPr/>
          </p:nvCxnSpPr>
          <p:spPr>
            <a:xfrm>
              <a:off x="2725777" y="4731430"/>
              <a:ext cx="296996" cy="1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32CCB987-1AE9-E0EA-CF92-0A661C921C12}"/>
                </a:ext>
              </a:extLst>
            </p:cNvPr>
            <p:cNvCxnSpPr/>
            <p:nvPr/>
          </p:nvCxnSpPr>
          <p:spPr>
            <a:xfrm flipH="1">
              <a:off x="2811075" y="4655230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D5900C6F-4964-F55C-6AC4-430F218ED39B}"/>
                </a:ext>
              </a:extLst>
            </p:cNvPr>
            <p:cNvSpPr txBox="1"/>
            <p:nvPr/>
          </p:nvSpPr>
          <p:spPr>
            <a:xfrm>
              <a:off x="2657900" y="4521698"/>
              <a:ext cx="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56BAB8BD-7A3A-3472-1DE0-9290A159D17C}"/>
                </a:ext>
              </a:extLst>
            </p:cNvPr>
            <p:cNvCxnSpPr/>
            <p:nvPr/>
          </p:nvCxnSpPr>
          <p:spPr>
            <a:xfrm flipH="1">
              <a:off x="3137073" y="5289474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7BBB8107-A00E-4579-71E4-40A1EDE07A3A}"/>
                </a:ext>
              </a:extLst>
            </p:cNvPr>
            <p:cNvSpPr txBox="1"/>
            <p:nvPr/>
          </p:nvSpPr>
          <p:spPr>
            <a:xfrm>
              <a:off x="2831803" y="5127089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B8022233-7556-CFE5-1336-8DCE64CB8F3C}"/>
                </a:ext>
              </a:extLst>
            </p:cNvPr>
            <p:cNvGrpSpPr/>
            <p:nvPr/>
          </p:nvGrpSpPr>
          <p:grpSpPr>
            <a:xfrm>
              <a:off x="3403773" y="4271039"/>
              <a:ext cx="79767" cy="1024826"/>
              <a:chOff x="4572000" y="2721684"/>
              <a:chExt cx="228600" cy="2576261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007DAE6C-0E6E-4A84-5E29-2EDAE9CDCF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F4B13421-6875-FB7A-33CC-D2567BCA97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88BABFC6-9091-431C-C306-630B6AB9D1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3330A101-721D-8882-5552-9A20F7C86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0101" y="5438679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450E1F00-9771-0933-E954-55F3E37A4B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6850" y="5447170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E09FF146-915C-6C41-31BE-2ED06A88A8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0409" y="5448967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A7EFDBE7-76B5-D44D-E83A-7DF6D88FF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2004" y="5445070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6BE463E8-A1C9-6F83-A662-1AE37C08F8B2}"/>
                </a:ext>
              </a:extLst>
            </p:cNvPr>
            <p:cNvSpPr txBox="1"/>
            <p:nvPr/>
          </p:nvSpPr>
          <p:spPr>
            <a:xfrm>
              <a:off x="3381131" y="5459007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3EF576C7-8B9F-F235-28DF-C07278323652}"/>
                </a:ext>
              </a:extLst>
            </p:cNvPr>
            <p:cNvSpPr txBox="1"/>
            <p:nvPr/>
          </p:nvSpPr>
          <p:spPr>
            <a:xfrm>
              <a:off x="3527090" y="5458256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D26A6114-C77A-D59A-9AE8-465DFF6D7431}"/>
                </a:ext>
              </a:extLst>
            </p:cNvPr>
            <p:cNvSpPr txBox="1"/>
            <p:nvPr/>
          </p:nvSpPr>
          <p:spPr>
            <a:xfrm>
              <a:off x="3655272" y="5458610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52929AFF-6299-A06E-61C0-765F205F4696}"/>
                </a:ext>
              </a:extLst>
            </p:cNvPr>
            <p:cNvSpPr txBox="1"/>
            <p:nvPr/>
          </p:nvSpPr>
          <p:spPr>
            <a:xfrm>
              <a:off x="3817231" y="5464212"/>
              <a:ext cx="24526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7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grpSp>
          <p:nvGrpSpPr>
            <p:cNvPr id="320" name="Group 319">
              <a:extLst>
                <a:ext uri="{FF2B5EF4-FFF2-40B4-BE49-F238E27FC236}">
                  <a16:creationId xmlns:a16="http://schemas.microsoft.com/office/drawing/2014/main" id="{4D1C4005-1EB2-AF39-C4D9-960072B9A17B}"/>
                </a:ext>
              </a:extLst>
            </p:cNvPr>
            <p:cNvGrpSpPr/>
            <p:nvPr/>
          </p:nvGrpSpPr>
          <p:grpSpPr>
            <a:xfrm>
              <a:off x="3383168" y="5289473"/>
              <a:ext cx="748822" cy="152400"/>
              <a:chOff x="7211989" y="4615438"/>
              <a:chExt cx="2133599" cy="152400"/>
            </a:xfrm>
            <a:solidFill>
              <a:schemeClr val="bg1"/>
            </a:solidFill>
          </p:grpSpPr>
          <p:sp>
            <p:nvSpPr>
              <p:cNvPr id="334" name="Trapezoid 333">
                <a:extLst>
                  <a:ext uri="{FF2B5EF4-FFF2-40B4-BE49-F238E27FC236}">
                    <a16:creationId xmlns:a16="http://schemas.microsoft.com/office/drawing/2014/main" id="{A92A7755-276B-BA91-E15B-25F07A0435D5}"/>
                  </a:ext>
                </a:extLst>
              </p:cNvPr>
              <p:cNvSpPr/>
              <p:nvPr/>
            </p:nvSpPr>
            <p:spPr>
              <a:xfrm flipV="1">
                <a:off x="7211989" y="4615438"/>
                <a:ext cx="328781" cy="152400"/>
              </a:xfrm>
              <a:prstGeom prst="trapezoid">
                <a:avLst>
                  <a:gd name="adj" fmla="val 1530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5" name="Trapezoid 334">
                <a:extLst>
                  <a:ext uri="{FF2B5EF4-FFF2-40B4-BE49-F238E27FC236}">
                    <a16:creationId xmlns:a16="http://schemas.microsoft.com/office/drawing/2014/main" id="{A2C316B4-1438-CAB4-B1CA-C2F003945267}"/>
                  </a:ext>
                </a:extLst>
              </p:cNvPr>
              <p:cNvSpPr/>
              <p:nvPr/>
            </p:nvSpPr>
            <p:spPr>
              <a:xfrm flipV="1">
                <a:off x="7601666" y="4615438"/>
                <a:ext cx="328781" cy="152400"/>
              </a:xfrm>
              <a:prstGeom prst="trapezoid">
                <a:avLst>
                  <a:gd name="adj" fmla="val 1301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6" name="Trapezoid 335">
                <a:extLst>
                  <a:ext uri="{FF2B5EF4-FFF2-40B4-BE49-F238E27FC236}">
                    <a16:creationId xmlns:a16="http://schemas.microsoft.com/office/drawing/2014/main" id="{D2A03BB5-5533-1FA0-971C-1DED2D7604EE}"/>
                  </a:ext>
                </a:extLst>
              </p:cNvPr>
              <p:cNvSpPr/>
              <p:nvPr/>
            </p:nvSpPr>
            <p:spPr>
              <a:xfrm flipV="1">
                <a:off x="7965943" y="4615438"/>
                <a:ext cx="328781" cy="152400"/>
              </a:xfrm>
              <a:prstGeom prst="trapezoid">
                <a:avLst>
                  <a:gd name="adj" fmla="val 1759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7" name="Trapezoid 336">
                <a:extLst>
                  <a:ext uri="{FF2B5EF4-FFF2-40B4-BE49-F238E27FC236}">
                    <a16:creationId xmlns:a16="http://schemas.microsoft.com/office/drawing/2014/main" id="{8B522FC6-1888-4D72-A9C3-5D31D1F85E31}"/>
                  </a:ext>
                </a:extLst>
              </p:cNvPr>
              <p:cNvSpPr/>
              <p:nvPr/>
            </p:nvSpPr>
            <p:spPr>
              <a:xfrm flipV="1">
                <a:off x="9016807" y="4615438"/>
                <a:ext cx="328781" cy="152400"/>
              </a:xfrm>
              <a:prstGeom prst="trapezoid">
                <a:avLst>
                  <a:gd name="adj" fmla="val 19882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5AF7B1E1-694E-E897-20C5-FEADA29E8406}"/>
                </a:ext>
              </a:extLst>
            </p:cNvPr>
            <p:cNvGrpSpPr/>
            <p:nvPr/>
          </p:nvGrpSpPr>
          <p:grpSpPr>
            <a:xfrm>
              <a:off x="3534397" y="4271039"/>
              <a:ext cx="79767" cy="1024826"/>
              <a:chOff x="4572000" y="2721684"/>
              <a:chExt cx="228600" cy="2576261"/>
            </a:xfrm>
          </p:grpSpPr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46C7DD67-0E04-12D5-3BDD-9DD27F3ACC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4E689C6C-94F8-7E39-DE99-EED4FED1D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EA8115EA-70EF-8C7D-7E8D-2F18548BB7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Group 321">
              <a:extLst>
                <a:ext uri="{FF2B5EF4-FFF2-40B4-BE49-F238E27FC236}">
                  <a16:creationId xmlns:a16="http://schemas.microsoft.com/office/drawing/2014/main" id="{848C0A8F-00E5-AAE4-E731-846475E0376E}"/>
                </a:ext>
              </a:extLst>
            </p:cNvPr>
            <p:cNvGrpSpPr/>
            <p:nvPr/>
          </p:nvGrpSpPr>
          <p:grpSpPr>
            <a:xfrm>
              <a:off x="3661357" y="4271865"/>
              <a:ext cx="79767" cy="1024826"/>
              <a:chOff x="4572000" y="2721684"/>
              <a:chExt cx="228600" cy="2576261"/>
            </a:xfrm>
          </p:grpSpPr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276AB41F-3FE3-966F-AB3B-251509321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4FC7936A-BF2D-D218-3B5B-B7A1439DB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2A49B6AD-E366-F3BC-A63A-16E9934C2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3" name="Group 322">
              <a:extLst>
                <a:ext uri="{FF2B5EF4-FFF2-40B4-BE49-F238E27FC236}">
                  <a16:creationId xmlns:a16="http://schemas.microsoft.com/office/drawing/2014/main" id="{0975CFCD-2105-EE8D-C7EB-95E09A669F62}"/>
                </a:ext>
              </a:extLst>
            </p:cNvPr>
            <p:cNvGrpSpPr/>
            <p:nvPr/>
          </p:nvGrpSpPr>
          <p:grpSpPr>
            <a:xfrm>
              <a:off x="4026461" y="4268683"/>
              <a:ext cx="79767" cy="1024826"/>
              <a:chOff x="4572000" y="2721684"/>
              <a:chExt cx="228600" cy="2576261"/>
            </a:xfrm>
          </p:grpSpPr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0AC854FE-FE7F-3500-C235-62D3B0D92D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8B07DC8F-5F03-0076-744D-663C1B4881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A889F048-0893-4B2B-A381-339D6C2AD6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224F86FB-A3CB-2362-FA01-4AE4421145DA}"/>
                </a:ext>
              </a:extLst>
            </p:cNvPr>
            <p:cNvSpPr/>
            <p:nvPr/>
          </p:nvSpPr>
          <p:spPr>
            <a:xfrm>
              <a:off x="3368824" y="4284565"/>
              <a:ext cx="764322" cy="893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502BE627-F536-E31F-EBD1-ABAD70EF4205}"/>
              </a:ext>
            </a:extLst>
          </p:cNvPr>
          <p:cNvGrpSpPr/>
          <p:nvPr/>
        </p:nvGrpSpPr>
        <p:grpSpPr>
          <a:xfrm flipH="1" flipV="1">
            <a:off x="2938739" y="4806117"/>
            <a:ext cx="1526601" cy="1557386"/>
            <a:chOff x="2657900" y="4268683"/>
            <a:chExt cx="1526601" cy="1557386"/>
          </a:xfrm>
        </p:grpSpPr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C47927AB-C4FF-FCF8-527E-FA76FB547735}"/>
                </a:ext>
              </a:extLst>
            </p:cNvPr>
            <p:cNvCxnSpPr>
              <a:cxnSpLocks/>
              <a:stCxn id="376" idx="1"/>
            </p:cNvCxnSpPr>
            <p:nvPr/>
          </p:nvCxnSpPr>
          <p:spPr>
            <a:xfrm flipH="1">
              <a:off x="2883074" y="5365673"/>
              <a:ext cx="1144996" cy="1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Rectangle 342">
              <a:extLst>
                <a:ext uri="{FF2B5EF4-FFF2-40B4-BE49-F238E27FC236}">
                  <a16:creationId xmlns:a16="http://schemas.microsoft.com/office/drawing/2014/main" id="{2A675834-D7AC-7774-9909-73529EAA7890}"/>
                </a:ext>
              </a:extLst>
            </p:cNvPr>
            <p:cNvSpPr/>
            <p:nvPr/>
          </p:nvSpPr>
          <p:spPr>
            <a:xfrm>
              <a:off x="3381546" y="5597469"/>
              <a:ext cx="802955" cy="2286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4" name="Trapezoid 343">
              <a:extLst>
                <a:ext uri="{FF2B5EF4-FFF2-40B4-BE49-F238E27FC236}">
                  <a16:creationId xmlns:a16="http://schemas.microsoft.com/office/drawing/2014/main" id="{11EA2631-3BE4-6CD4-48C2-3A6097500E00}"/>
                </a:ext>
              </a:extLst>
            </p:cNvPr>
            <p:cNvSpPr/>
            <p:nvPr/>
          </p:nvSpPr>
          <p:spPr>
            <a:xfrm rot="16200000">
              <a:off x="2688555" y="4618782"/>
              <a:ext cx="897035" cy="228600"/>
            </a:xfrm>
            <a:prstGeom prst="trapezoid">
              <a:avLst>
                <a:gd name="adj" fmla="val 8214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5" name="Straight Arrow Connector 344">
              <a:extLst>
                <a:ext uri="{FF2B5EF4-FFF2-40B4-BE49-F238E27FC236}">
                  <a16:creationId xmlns:a16="http://schemas.microsoft.com/office/drawing/2014/main" id="{972748D8-0967-633B-7709-406FF48F17EC}"/>
                </a:ext>
              </a:extLst>
            </p:cNvPr>
            <p:cNvCxnSpPr>
              <a:cxnSpLocks/>
              <a:endCxn id="344" idx="0"/>
            </p:cNvCxnSpPr>
            <p:nvPr/>
          </p:nvCxnSpPr>
          <p:spPr>
            <a:xfrm>
              <a:off x="2725777" y="4731430"/>
              <a:ext cx="296996" cy="16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1B0B9AC-5A14-C5FA-12CB-51108CCBEB1D}"/>
                </a:ext>
              </a:extLst>
            </p:cNvPr>
            <p:cNvCxnSpPr/>
            <p:nvPr/>
          </p:nvCxnSpPr>
          <p:spPr>
            <a:xfrm flipH="1">
              <a:off x="2811075" y="4655230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BD0EA9EC-00C5-8084-9DD8-AEF8E7163462}"/>
                </a:ext>
              </a:extLst>
            </p:cNvPr>
            <p:cNvSpPr txBox="1"/>
            <p:nvPr/>
          </p:nvSpPr>
          <p:spPr>
            <a:xfrm>
              <a:off x="2657900" y="4521698"/>
              <a:ext cx="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BC5981BF-3DDA-915D-D8C9-6B371EAD1F1C}"/>
                </a:ext>
              </a:extLst>
            </p:cNvPr>
            <p:cNvCxnSpPr/>
            <p:nvPr/>
          </p:nvCxnSpPr>
          <p:spPr>
            <a:xfrm flipH="1">
              <a:off x="3137073" y="5289474"/>
              <a:ext cx="762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348E7318-3F65-B3DB-088F-B5144B154731}"/>
                </a:ext>
              </a:extLst>
            </p:cNvPr>
            <p:cNvSpPr txBox="1"/>
            <p:nvPr/>
          </p:nvSpPr>
          <p:spPr>
            <a:xfrm>
              <a:off x="2831803" y="5127089"/>
              <a:ext cx="1847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57941DD-73C8-A4F1-44A0-CCA0A3B7F44A}"/>
                </a:ext>
              </a:extLst>
            </p:cNvPr>
            <p:cNvGrpSpPr/>
            <p:nvPr/>
          </p:nvGrpSpPr>
          <p:grpSpPr>
            <a:xfrm>
              <a:off x="3403773" y="4271039"/>
              <a:ext cx="79767" cy="1024826"/>
              <a:chOff x="4572000" y="2721684"/>
              <a:chExt cx="228600" cy="2576261"/>
            </a:xfrm>
          </p:grpSpPr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7C182EAB-14FC-E172-1EFD-E758BD3131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C664A038-ED67-03DE-2B75-2A1883D8C6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1877F8C0-E4A4-9BF0-1512-AF40DAF17B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76264B8-0F05-878E-AF06-B4170D2444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0101" y="5438679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4EEEC992-41A5-973C-AA8D-F579FCF68D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6850" y="5447170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B445C9E5-5CCD-B104-F7E3-21092867C8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0409" y="5448967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FFB42E1F-6D8A-4550-88FD-C22B8CC108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72004" y="5445070"/>
              <a:ext cx="372" cy="1587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C3CAED39-F028-127E-154A-7AAC607E4ACB}"/>
                </a:ext>
              </a:extLst>
            </p:cNvPr>
            <p:cNvSpPr txBox="1"/>
            <p:nvPr/>
          </p:nvSpPr>
          <p:spPr>
            <a:xfrm>
              <a:off x="3381131" y="5459007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56" name="TextBox 355">
              <a:extLst>
                <a:ext uri="{FF2B5EF4-FFF2-40B4-BE49-F238E27FC236}">
                  <a16:creationId xmlns:a16="http://schemas.microsoft.com/office/drawing/2014/main" id="{1E1301A4-93D5-7CD3-2C46-99939D84E4DE}"/>
                </a:ext>
              </a:extLst>
            </p:cNvPr>
            <p:cNvSpPr txBox="1"/>
            <p:nvPr/>
          </p:nvSpPr>
          <p:spPr>
            <a:xfrm>
              <a:off x="3527090" y="5458256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57" name="TextBox 356">
              <a:extLst>
                <a:ext uri="{FF2B5EF4-FFF2-40B4-BE49-F238E27FC236}">
                  <a16:creationId xmlns:a16="http://schemas.microsoft.com/office/drawing/2014/main" id="{AACA4934-5610-4C08-7381-8879854D7ECC}"/>
                </a:ext>
              </a:extLst>
            </p:cNvPr>
            <p:cNvSpPr txBox="1"/>
            <p:nvPr/>
          </p:nvSpPr>
          <p:spPr>
            <a:xfrm>
              <a:off x="3655272" y="5458610"/>
              <a:ext cx="4488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F9D3A464-8CFE-9EB0-3E3A-9D584DF09E00}"/>
                </a:ext>
              </a:extLst>
            </p:cNvPr>
            <p:cNvSpPr txBox="1"/>
            <p:nvPr/>
          </p:nvSpPr>
          <p:spPr>
            <a:xfrm>
              <a:off x="3817231" y="5464212"/>
              <a:ext cx="245260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7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size</a:t>
              </a:r>
              <a:r>
                <a:rPr lang="en-US" sz="700" dirty="0"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A011A6D6-1B8B-0BA5-0C0B-69549E9655BB}"/>
                </a:ext>
              </a:extLst>
            </p:cNvPr>
            <p:cNvGrpSpPr/>
            <p:nvPr/>
          </p:nvGrpSpPr>
          <p:grpSpPr>
            <a:xfrm>
              <a:off x="3383168" y="5289473"/>
              <a:ext cx="748822" cy="152400"/>
              <a:chOff x="7211989" y="4615438"/>
              <a:chExt cx="2133599" cy="152400"/>
            </a:xfrm>
            <a:solidFill>
              <a:schemeClr val="bg1"/>
            </a:solidFill>
          </p:grpSpPr>
          <p:sp>
            <p:nvSpPr>
              <p:cNvPr id="373" name="Trapezoid 372">
                <a:extLst>
                  <a:ext uri="{FF2B5EF4-FFF2-40B4-BE49-F238E27FC236}">
                    <a16:creationId xmlns:a16="http://schemas.microsoft.com/office/drawing/2014/main" id="{9A6D5AE6-2C51-9427-017E-4732769C3223}"/>
                  </a:ext>
                </a:extLst>
              </p:cNvPr>
              <p:cNvSpPr/>
              <p:nvPr/>
            </p:nvSpPr>
            <p:spPr>
              <a:xfrm flipV="1">
                <a:off x="7211989" y="4615438"/>
                <a:ext cx="328781" cy="152400"/>
              </a:xfrm>
              <a:prstGeom prst="trapezoid">
                <a:avLst>
                  <a:gd name="adj" fmla="val 1530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4" name="Trapezoid 373">
                <a:extLst>
                  <a:ext uri="{FF2B5EF4-FFF2-40B4-BE49-F238E27FC236}">
                    <a16:creationId xmlns:a16="http://schemas.microsoft.com/office/drawing/2014/main" id="{7F44EC0D-145F-14E3-723E-5492948BB726}"/>
                  </a:ext>
                </a:extLst>
              </p:cNvPr>
              <p:cNvSpPr/>
              <p:nvPr/>
            </p:nvSpPr>
            <p:spPr>
              <a:xfrm flipV="1">
                <a:off x="7601666" y="4615438"/>
                <a:ext cx="328781" cy="152400"/>
              </a:xfrm>
              <a:prstGeom prst="trapezoid">
                <a:avLst>
                  <a:gd name="adj" fmla="val 1301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Trapezoid 374">
                <a:extLst>
                  <a:ext uri="{FF2B5EF4-FFF2-40B4-BE49-F238E27FC236}">
                    <a16:creationId xmlns:a16="http://schemas.microsoft.com/office/drawing/2014/main" id="{19989A5B-033D-AD56-FB50-05CA74751A06}"/>
                  </a:ext>
                </a:extLst>
              </p:cNvPr>
              <p:cNvSpPr/>
              <p:nvPr/>
            </p:nvSpPr>
            <p:spPr>
              <a:xfrm flipV="1">
                <a:off x="7965943" y="4615438"/>
                <a:ext cx="328781" cy="152400"/>
              </a:xfrm>
              <a:prstGeom prst="trapezoid">
                <a:avLst>
                  <a:gd name="adj" fmla="val 17591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Trapezoid 375">
                <a:extLst>
                  <a:ext uri="{FF2B5EF4-FFF2-40B4-BE49-F238E27FC236}">
                    <a16:creationId xmlns:a16="http://schemas.microsoft.com/office/drawing/2014/main" id="{3D4806BF-D128-2393-80E7-BD15386D1DCB}"/>
                  </a:ext>
                </a:extLst>
              </p:cNvPr>
              <p:cNvSpPr/>
              <p:nvPr/>
            </p:nvSpPr>
            <p:spPr>
              <a:xfrm flipV="1">
                <a:off x="9016807" y="4615438"/>
                <a:ext cx="328781" cy="152400"/>
              </a:xfrm>
              <a:prstGeom prst="trapezoid">
                <a:avLst>
                  <a:gd name="adj" fmla="val 19882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0" name="Group 359">
              <a:extLst>
                <a:ext uri="{FF2B5EF4-FFF2-40B4-BE49-F238E27FC236}">
                  <a16:creationId xmlns:a16="http://schemas.microsoft.com/office/drawing/2014/main" id="{51347F66-F344-E7DC-CF1F-0FA6CC6BAEF3}"/>
                </a:ext>
              </a:extLst>
            </p:cNvPr>
            <p:cNvGrpSpPr/>
            <p:nvPr/>
          </p:nvGrpSpPr>
          <p:grpSpPr>
            <a:xfrm>
              <a:off x="3534397" y="4271039"/>
              <a:ext cx="79767" cy="1024826"/>
              <a:chOff x="4572000" y="2721684"/>
              <a:chExt cx="228600" cy="2576261"/>
            </a:xfrm>
          </p:grpSpPr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A06C68AE-471D-F2B4-BAC6-20BD8CA3D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D9D14E20-C90E-B040-678A-C2EB5D2696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6E325330-D09A-D03C-40A6-482D27647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22D5A517-E70B-8B0C-57A6-B7180E9219CB}"/>
                </a:ext>
              </a:extLst>
            </p:cNvPr>
            <p:cNvGrpSpPr/>
            <p:nvPr/>
          </p:nvGrpSpPr>
          <p:grpSpPr>
            <a:xfrm>
              <a:off x="3661357" y="4271865"/>
              <a:ext cx="79767" cy="1024826"/>
              <a:chOff x="4572000" y="2721684"/>
              <a:chExt cx="228600" cy="2576261"/>
            </a:xfrm>
          </p:grpSpPr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510D168D-E1CF-39F0-B08F-F0272A1D24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C8AA8C33-1249-A477-9562-E0579D8CA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DE49FD29-C85C-29B0-7B55-97EAB9D40B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61">
              <a:extLst>
                <a:ext uri="{FF2B5EF4-FFF2-40B4-BE49-F238E27FC236}">
                  <a16:creationId xmlns:a16="http://schemas.microsoft.com/office/drawing/2014/main" id="{5B1934C6-10B7-1934-18CD-875B1B9BA1B6}"/>
                </a:ext>
              </a:extLst>
            </p:cNvPr>
            <p:cNvGrpSpPr/>
            <p:nvPr/>
          </p:nvGrpSpPr>
          <p:grpSpPr>
            <a:xfrm>
              <a:off x="4026461" y="4268683"/>
              <a:ext cx="79767" cy="1024826"/>
              <a:chOff x="4572000" y="2721684"/>
              <a:chExt cx="228600" cy="2576261"/>
            </a:xfrm>
          </p:grpSpPr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E80CC149-FD15-63FC-EAD6-85B24D8A29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2000" y="2728075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819E6AFC-278A-A3A0-FBDA-B967BBF568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006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B15EA248-CE83-291D-B3BD-12594ED90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48200" y="2721684"/>
                <a:ext cx="0" cy="25698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3" name="Rectangle 362">
              <a:extLst>
                <a:ext uri="{FF2B5EF4-FFF2-40B4-BE49-F238E27FC236}">
                  <a16:creationId xmlns:a16="http://schemas.microsoft.com/office/drawing/2014/main" id="{3E0915FB-4E80-EFC2-7C5E-DCE19B540633}"/>
                </a:ext>
              </a:extLst>
            </p:cNvPr>
            <p:cNvSpPr/>
            <p:nvPr/>
          </p:nvSpPr>
          <p:spPr>
            <a:xfrm>
              <a:off x="3368824" y="4284565"/>
              <a:ext cx="764322" cy="8937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0" name="Rectangle 379">
            <a:extLst>
              <a:ext uri="{FF2B5EF4-FFF2-40B4-BE49-F238E27FC236}">
                <a16:creationId xmlns:a16="http://schemas.microsoft.com/office/drawing/2014/main" id="{122030CA-4617-B88D-410C-036DD9582C79}"/>
              </a:ext>
            </a:extLst>
          </p:cNvPr>
          <p:cNvSpPr/>
          <p:nvPr/>
        </p:nvSpPr>
        <p:spPr>
          <a:xfrm rot="10800000" flipV="1">
            <a:off x="3122172" y="4503173"/>
            <a:ext cx="2623915" cy="2302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Bank Logic: 4ports </a:t>
            </a:r>
            <a:r>
              <a:rPr lang="en-US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Cmd</a:t>
            </a: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/Add + I/O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77102B-2243-7E8B-60BC-E5B57DACA291}"/>
              </a:ext>
            </a:extLst>
          </p:cNvPr>
          <p:cNvSpPr txBox="1"/>
          <p:nvPr/>
        </p:nvSpPr>
        <p:spPr>
          <a:xfrm>
            <a:off x="625763" y="6334761"/>
            <a:ext cx="19127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Bruce Jacob </a:t>
            </a:r>
            <a:r>
              <a:rPr lang="en-US" sz="800" i="1" dirty="0" err="1">
                <a:latin typeface="Calibri" panose="020F0502020204030204" pitchFamily="34" charset="0"/>
                <a:cs typeface="Calibri" panose="020F0502020204030204" pitchFamily="34" charset="0"/>
              </a:rPr>
              <a:t>et.al</a:t>
            </a:r>
            <a:r>
              <a:rPr lang="en-US" sz="800" i="1" dirty="0">
                <a:latin typeface="Calibri" panose="020F0502020204030204" pitchFamily="34" charset="0"/>
                <a:cs typeface="Calibri" panose="020F0502020204030204" pitchFamily="34" charset="0"/>
              </a:rPr>
              <a:t>,  Memory System, p.265</a:t>
            </a:r>
          </a:p>
        </p:txBody>
      </p:sp>
    </p:spTree>
    <p:extLst>
      <p:ext uri="{BB962C8B-B14F-4D97-AF65-F5344CB8AC3E}">
        <p14:creationId xmlns:p14="http://schemas.microsoft.com/office/powerpoint/2010/main" val="2317298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5EBE8B-BA3F-2181-4E75-CBD94DCF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Single </a:t>
            </a:r>
            <a:r>
              <a:rPr lang="en-US" sz="3600" dirty="0" err="1"/>
              <a:t>Multiported</a:t>
            </a:r>
            <a:r>
              <a:rPr lang="en-US" sz="3600" dirty="0"/>
              <a:t> Bank vs. </a:t>
            </a:r>
            <a:r>
              <a:rPr lang="en-US" sz="3600" dirty="0" err="1"/>
              <a:t>Multibanked</a:t>
            </a:r>
            <a:r>
              <a:rPr lang="en-US" sz="3600" dirty="0"/>
              <a:t> Channel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B4E3F2-5502-D624-7D7F-2089EFAE1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295400"/>
            <a:ext cx="11201400" cy="4876800"/>
          </a:xfrm>
        </p:spPr>
        <p:txBody>
          <a:bodyPr/>
          <a:lstStyle/>
          <a:p>
            <a:r>
              <a:rPr lang="en-US" sz="2000" dirty="0" err="1"/>
              <a:t>Multiported</a:t>
            </a:r>
            <a:r>
              <a:rPr lang="en-US" sz="2000" dirty="0"/>
              <a:t> caches using </a:t>
            </a:r>
            <a:r>
              <a:rPr lang="en-US" sz="2000" dirty="0" err="1"/>
              <a:t>multiported</a:t>
            </a:r>
            <a:r>
              <a:rPr lang="en-US" sz="2000" dirty="0"/>
              <a:t> SRAM cells are custom designed to allow concurrent accesses to any location. </a:t>
            </a:r>
          </a:p>
          <a:p>
            <a:pPr lvl="1"/>
            <a:r>
              <a:rPr lang="en-US" sz="2000" dirty="0"/>
              <a:t>Allows relatively simple control of the SRAM</a:t>
            </a:r>
          </a:p>
          <a:p>
            <a:pPr lvl="1"/>
            <a:r>
              <a:rPr lang="en-US" sz="2000" dirty="0"/>
              <a:t>Significant increase in footprint due to the addition of multiple “access transistors” for each port</a:t>
            </a:r>
          </a:p>
          <a:p>
            <a:pPr lvl="1"/>
            <a:r>
              <a:rPr lang="en-US" sz="2000" dirty="0"/>
              <a:t>It also incurs additional delay because of wire length increase within the memory array (R and C)</a:t>
            </a:r>
          </a:p>
          <a:p>
            <a:r>
              <a:rPr lang="en-US" sz="2000" dirty="0"/>
              <a:t>A “Bank” of memory is an independent operable unit of memory array</a:t>
            </a:r>
          </a:p>
          <a:p>
            <a:r>
              <a:rPr lang="en-US" sz="2000" dirty="0"/>
              <a:t>﻿An alternative to </a:t>
            </a:r>
            <a:r>
              <a:rPr lang="en-US" sz="2000" dirty="0" err="1"/>
              <a:t>multiporting</a:t>
            </a:r>
            <a:r>
              <a:rPr lang="en-US" sz="2000" dirty="0"/>
              <a:t> is deploying multiple independent banks</a:t>
            </a:r>
          </a:p>
          <a:p>
            <a:pPr lvl="1"/>
            <a:r>
              <a:rPr lang="en-US" sz="2000" dirty="0"/>
              <a:t>each bank is implemented as a simple single-ported R/W ﻿cache.</a:t>
            </a:r>
          </a:p>
          <a:p>
            <a:pPr lvl="1"/>
            <a:r>
              <a:rPr lang="en-US" sz="2000" dirty="0"/>
              <a:t>Multiple cache accesses (read and/or write) as long as the accesses are to different banks.</a:t>
            </a:r>
          </a:p>
          <a:p>
            <a:pPr lvl="1"/>
            <a:r>
              <a:rPr lang="en-US" sz="2000" dirty="0"/>
              <a:t>The example in the previous slide can perform a maximum of four R/W accesses concurrently.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Modularize the intelligence by a cache controller managing data flow instead overburdening CPU complexity</a:t>
            </a:r>
            <a:r>
              <a:rPr lang="en-US" sz="2000">
                <a:latin typeface="Calibri"/>
                <a:cs typeface="Calibri"/>
              </a:rPr>
              <a:t>. 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890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90DD-8E4D-B645-FD23-75C0FA71E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Memory Cell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A5FC9F-1348-0270-D7BB-598935EC8F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17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5FCF-924B-7344-AB14-C3AE7FB8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 memory cell consists one storage element and one or more access switch(es)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BF78F-1058-1847-9F55-02ADB27E2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47058"/>
            <a:ext cx="7985186" cy="4876800"/>
          </a:xfrm>
        </p:spPr>
        <p:txBody>
          <a:bodyPr/>
          <a:lstStyle/>
          <a:p>
            <a:r>
              <a:rPr lang="en-US" sz="2000" dirty="0"/>
              <a:t>Storage Elements: </a:t>
            </a:r>
          </a:p>
          <a:p>
            <a:pPr lvl="1"/>
            <a:r>
              <a:rPr lang="en-US" sz="2000" dirty="0"/>
              <a:t>Latch: </a:t>
            </a:r>
            <a:r>
              <a:rPr lang="en-US" sz="2000" u="sng" dirty="0"/>
              <a:t>Circuit based </a:t>
            </a:r>
            <a:r>
              <a:rPr lang="en-US" sz="2000" dirty="0"/>
              <a:t>or Thyristor device</a:t>
            </a:r>
          </a:p>
          <a:p>
            <a:pPr lvl="1"/>
            <a:r>
              <a:rPr lang="en-US" sz="2000" dirty="0"/>
              <a:t>Electrostatic memory switch: Two terminal capacitor, floating gate/plate, charge traps devices</a:t>
            </a:r>
          </a:p>
          <a:p>
            <a:pPr lvl="1"/>
            <a:r>
              <a:rPr lang="en-US" sz="2000" dirty="0"/>
              <a:t>Atomic memory switch: Phase change,  Magneto Tunnel Junction, Ferroelectric, Oxy-Vacancy (Filamentation)  </a:t>
            </a:r>
          </a:p>
          <a:p>
            <a:r>
              <a:rPr lang="en-US" sz="2000" dirty="0"/>
              <a:t>Access Devices:</a:t>
            </a:r>
          </a:p>
          <a:p>
            <a:pPr lvl="1"/>
            <a:r>
              <a:rPr lang="en-US" sz="2000" u="sng" dirty="0"/>
              <a:t>3 terminal Transistor</a:t>
            </a:r>
            <a:r>
              <a:rPr lang="en-US" sz="2000" dirty="0"/>
              <a:t>: </a:t>
            </a:r>
          </a:p>
          <a:p>
            <a:pPr lvl="2"/>
            <a:r>
              <a:rPr lang="en-US" sz="2000" dirty="0"/>
              <a:t>Pass logic (1T) is typical used for read/write access.</a:t>
            </a:r>
          </a:p>
          <a:p>
            <a:pPr lvl="2"/>
            <a:r>
              <a:rPr lang="en-US" sz="2000" dirty="0"/>
              <a:t>Gated common-source amp (2T) is used for read only access</a:t>
            </a:r>
          </a:p>
          <a:p>
            <a:pPr lvl="2"/>
            <a:r>
              <a:rPr lang="en-US" sz="2000" dirty="0"/>
              <a:t>Biased Source-follower (1T) is used for read only access</a:t>
            </a:r>
          </a:p>
          <a:p>
            <a:pPr lvl="1"/>
            <a:r>
              <a:rPr lang="en-US" sz="2000" dirty="0"/>
              <a:t>Two-terminal diodes: Thermionic (PN junction, Schottky barrier, DIAC &amp; </a:t>
            </a:r>
            <a:r>
              <a:rPr lang="en-US" sz="2000" dirty="0" err="1"/>
              <a:t>etc</a:t>
            </a:r>
            <a:r>
              <a:rPr lang="en-US" sz="2000" dirty="0"/>
              <a:t>) , MIT, OTS MIEC, volatile filamentation and etc.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F61B6B-9A03-4B30-8B48-A661C97259B7}"/>
              </a:ext>
            </a:extLst>
          </p:cNvPr>
          <p:cNvGrpSpPr/>
          <p:nvPr/>
        </p:nvGrpSpPr>
        <p:grpSpPr>
          <a:xfrm>
            <a:off x="8153400" y="2443845"/>
            <a:ext cx="3450023" cy="1970309"/>
            <a:chOff x="8305800" y="2364248"/>
            <a:chExt cx="3450023" cy="197030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1673B92-8BEB-E56A-669E-D61E77EE1FC5}"/>
                </a:ext>
              </a:extLst>
            </p:cNvPr>
            <p:cNvSpPr/>
            <p:nvPr/>
          </p:nvSpPr>
          <p:spPr>
            <a:xfrm>
              <a:off x="8305800" y="2930301"/>
              <a:ext cx="838200" cy="32929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E21DDA-8172-0769-8A81-B7BDBA402873}"/>
                </a:ext>
              </a:extLst>
            </p:cNvPr>
            <p:cNvSpPr/>
            <p:nvPr/>
          </p:nvSpPr>
          <p:spPr>
            <a:xfrm>
              <a:off x="9753600" y="2621417"/>
              <a:ext cx="838200" cy="32929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16B69-8F1F-C740-88E4-3D70C69A82B1}"/>
                </a:ext>
              </a:extLst>
            </p:cNvPr>
            <p:cNvSpPr/>
            <p:nvPr/>
          </p:nvSpPr>
          <p:spPr>
            <a:xfrm>
              <a:off x="9982202" y="3205165"/>
              <a:ext cx="838200" cy="329292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E03EC205-1FE9-5EBC-3C76-2D472135C79F}"/>
                </a:ext>
              </a:extLst>
            </p:cNvPr>
            <p:cNvCxnSpPr>
              <a:stCxn id="4" idx="3"/>
              <a:endCxn id="5" idx="1"/>
            </p:cNvCxnSpPr>
            <p:nvPr/>
          </p:nvCxnSpPr>
          <p:spPr>
            <a:xfrm flipV="1">
              <a:off x="9144000" y="2786063"/>
              <a:ext cx="609600" cy="308884"/>
            </a:xfrm>
            <a:prstGeom prst="bentConnector3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26CF01D1-1F4A-2C0D-1CE7-8FD3CF7C792B}"/>
                </a:ext>
              </a:extLst>
            </p:cNvPr>
            <p:cNvCxnSpPr>
              <a:stCxn id="6" idx="1"/>
              <a:endCxn id="4" idx="3"/>
            </p:cNvCxnSpPr>
            <p:nvPr/>
          </p:nvCxnSpPr>
          <p:spPr>
            <a:xfrm rot="10800000">
              <a:off x="9144000" y="3094947"/>
              <a:ext cx="838202" cy="274864"/>
            </a:xfrm>
            <a:prstGeom prst="bentConnector3">
              <a:avLst>
                <a:gd name="adj1" fmla="val 63636"/>
              </a:avLst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B645ED-EF41-0FB6-7788-DE1A22150A28}"/>
                </a:ext>
              </a:extLst>
            </p:cNvPr>
            <p:cNvCxnSpPr/>
            <p:nvPr/>
          </p:nvCxnSpPr>
          <p:spPr>
            <a:xfrm>
              <a:off x="11125200" y="2734357"/>
              <a:ext cx="0" cy="1600200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2034BA-159E-30DE-BBA2-93CC45A64AAC}"/>
                </a:ext>
              </a:extLst>
            </p:cNvPr>
            <p:cNvCxnSpPr/>
            <p:nvPr/>
          </p:nvCxnSpPr>
          <p:spPr>
            <a:xfrm>
              <a:off x="10972800" y="2364248"/>
              <a:ext cx="0" cy="16002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F3D9A84-5D01-8268-A20B-F13C512E6F66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>
              <a:off x="10591800" y="2786063"/>
              <a:ext cx="3810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789E37-652D-D85A-5A35-708A888680C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10820402" y="3369811"/>
              <a:ext cx="304798" cy="0"/>
            </a:xfrm>
            <a:prstGeom prst="line">
              <a:avLst/>
            </a:prstGeom>
            <a:ln w="127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DFF1055-DF6B-5AC8-D05C-F84ECE3C1E89}"/>
                </a:ext>
              </a:extLst>
            </p:cNvPr>
            <p:cNvSpPr txBox="1"/>
            <p:nvPr/>
          </p:nvSpPr>
          <p:spPr>
            <a:xfrm>
              <a:off x="11217214" y="3886200"/>
              <a:ext cx="53860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9CDE5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</a:t>
              </a:r>
              <a:r>
                <a:rPr lang="en-US" sz="2800" dirty="0">
                  <a:solidFill>
                    <a:srgbClr val="A9EE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</a:t>
              </a:r>
              <a:r>
                <a:rPr lang="en-US" sz="2800" dirty="0">
                  <a:solidFill>
                    <a:srgbClr val="B7FF6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370998-C257-B9A7-43AC-E85B3B9B32D8}"/>
                </a:ext>
              </a:extLst>
            </p:cNvPr>
            <p:cNvSpPr txBox="1"/>
            <p:nvPr/>
          </p:nvSpPr>
          <p:spPr>
            <a:xfrm rot="5400000">
              <a:off x="10288713" y="3749004"/>
              <a:ext cx="538609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800" dirty="0">
                  <a:solidFill>
                    <a:srgbClr val="9CDE5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</a:t>
              </a:r>
              <a:r>
                <a:rPr lang="en-US" sz="2800" dirty="0">
                  <a:solidFill>
                    <a:srgbClr val="A9EE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</a:t>
              </a:r>
              <a:r>
                <a:rPr lang="en-US" sz="2800" dirty="0">
                  <a:solidFill>
                    <a:srgbClr val="B7FF6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•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2F2AAF2-A108-9159-4D3D-4FA096F4E9DF}"/>
              </a:ext>
            </a:extLst>
          </p:cNvPr>
          <p:cNvSpPr txBox="1">
            <a:spLocks/>
          </p:cNvSpPr>
          <p:nvPr/>
        </p:nvSpPr>
        <p:spPr bwMode="auto">
          <a:xfrm>
            <a:off x="918328" y="5457244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5pPr>
            <a:lvl6pPr marL="55403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6pPr>
            <a:lvl7pPr marL="110807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7pPr>
            <a:lvl8pPr marL="1662105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8pPr>
            <a:lvl9pPr marL="2216140" algn="ctr" rtl="0" eaLnBrk="1" fontAlgn="base" hangingPunct="1">
              <a:spcBef>
                <a:spcPct val="0"/>
              </a:spcBef>
              <a:spcAft>
                <a:spcPct val="0"/>
              </a:spcAft>
              <a:defRPr sz="4847" b="1">
                <a:solidFill>
                  <a:schemeClr val="accent2"/>
                </a:solidFill>
                <a:latin typeface="Neo Sans Intel Medium" pitchFamily="34" charset="0"/>
              </a:defRPr>
            </a:lvl9pPr>
          </a:lstStyle>
          <a:p>
            <a:pPr defTabSz="914400"/>
            <a:r>
              <a:rPr lang="en-US" sz="2400" kern="0" dirty="0"/>
              <a:t>One or memory storage elements may also share one access device</a:t>
            </a:r>
          </a:p>
        </p:txBody>
      </p: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C922-A93C-2FDF-2D9F-1E1585F0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94276-DEDB-0227-24EF-59974CAB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6400"/>
            <a:ext cx="11112500" cy="4419600"/>
          </a:xfrm>
        </p:spPr>
        <p:txBody>
          <a:bodyPr/>
          <a:lstStyle/>
          <a:p>
            <a:r>
              <a:rPr lang="en-US" dirty="0"/>
              <a:t>Latch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Inverter:   1R-1T (</a:t>
            </a:r>
            <a:r>
              <a:rPr lang="en-US" dirty="0" err="1"/>
              <a:t>nMOS</a:t>
            </a:r>
            <a:r>
              <a:rPr lang="en-US" dirty="0"/>
              <a:t>) vs.    2T (CMOS) Inverter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952B2E-A0E0-1E50-2AA1-D1F584875DB1}"/>
              </a:ext>
            </a:extLst>
          </p:cNvPr>
          <p:cNvGrpSpPr/>
          <p:nvPr/>
        </p:nvGrpSpPr>
        <p:grpSpPr>
          <a:xfrm>
            <a:off x="4125660" y="1612311"/>
            <a:ext cx="1447800" cy="894697"/>
            <a:chOff x="6629400" y="1428097"/>
            <a:chExt cx="1447800" cy="89469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C72DBEE-F417-180F-337C-6B8F090B91A4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110984" y="1386840"/>
              <a:ext cx="457200" cy="539714"/>
              <a:chOff x="7110984" y="1386840"/>
              <a:chExt cx="457200" cy="539714"/>
            </a:xfrm>
          </p:grpSpPr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0FEEF445-BA13-B5AF-7A71-02239CE03653}"/>
                  </a:ext>
                </a:extLst>
              </p:cNvPr>
              <p:cNvSpPr/>
              <p:nvPr/>
            </p:nvSpPr>
            <p:spPr>
              <a:xfrm>
                <a:off x="7110984" y="1496568"/>
                <a:ext cx="457200" cy="42998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F9AD1DA-492C-73CB-0937-E59D9D89B8BA}"/>
                  </a:ext>
                </a:extLst>
              </p:cNvPr>
              <p:cNvSpPr/>
              <p:nvPr/>
            </p:nvSpPr>
            <p:spPr>
              <a:xfrm>
                <a:off x="7284720" y="1386840"/>
                <a:ext cx="109728" cy="109728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EF7B7A3-7C77-6F5F-7598-FD613BED1D14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 flipH="1">
              <a:off x="7110984" y="1824337"/>
              <a:ext cx="457200" cy="539714"/>
              <a:chOff x="7110984" y="1386840"/>
              <a:chExt cx="457200" cy="539714"/>
            </a:xfrm>
          </p:grpSpPr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1C910B55-8A73-EEE8-8E1A-740D2C8E4C5E}"/>
                  </a:ext>
                </a:extLst>
              </p:cNvPr>
              <p:cNvSpPr/>
              <p:nvPr/>
            </p:nvSpPr>
            <p:spPr>
              <a:xfrm>
                <a:off x="7110984" y="1496568"/>
                <a:ext cx="457200" cy="42998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F9A758A-1536-B962-1654-3475586F8898}"/>
                  </a:ext>
                </a:extLst>
              </p:cNvPr>
              <p:cNvSpPr/>
              <p:nvPr/>
            </p:nvSpPr>
            <p:spPr>
              <a:xfrm>
                <a:off x="7284720" y="1386840"/>
                <a:ext cx="109728" cy="109728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B9B94A0F-5863-521E-2F9E-C1EFFAA60F54}"/>
                </a:ext>
              </a:extLst>
            </p:cNvPr>
            <p:cNvCxnSpPr>
              <a:cxnSpLocks/>
              <a:stCxn id="4" idx="3"/>
              <a:endCxn id="9" idx="0"/>
            </p:cNvCxnSpPr>
            <p:nvPr/>
          </p:nvCxnSpPr>
          <p:spPr>
            <a:xfrm rot="10800000" flipV="1">
              <a:off x="7069727" y="1656696"/>
              <a:ext cx="12700" cy="437497"/>
            </a:xfrm>
            <a:prstGeom prst="bentConnector3">
              <a:avLst>
                <a:gd name="adj1" fmla="val 1907142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>
              <a:extLst>
                <a:ext uri="{FF2B5EF4-FFF2-40B4-BE49-F238E27FC236}">
                  <a16:creationId xmlns:a16="http://schemas.microsoft.com/office/drawing/2014/main" id="{CB357BE5-2C7B-52F3-547E-FCE0B432ACD0}"/>
                </a:ext>
              </a:extLst>
            </p:cNvPr>
            <p:cNvCxnSpPr>
              <a:cxnSpLocks/>
              <a:stCxn id="5" idx="0"/>
              <a:endCxn id="8" idx="3"/>
            </p:cNvCxnSpPr>
            <p:nvPr/>
          </p:nvCxnSpPr>
          <p:spPr>
            <a:xfrm>
              <a:off x="7609441" y="1656697"/>
              <a:ext cx="12700" cy="437497"/>
            </a:xfrm>
            <a:prstGeom prst="bentConnector3">
              <a:avLst>
                <a:gd name="adj1" fmla="val 1907142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7F2956-B801-D7EB-0A8A-A48E83403E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400" y="1865594"/>
              <a:ext cx="228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13DBCFD-E722-1C4D-B291-6CE009617C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8600" y="1865594"/>
              <a:ext cx="228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B126AA-7B3A-E554-74FF-995BCA76157B}"/>
                </a:ext>
              </a:extLst>
            </p:cNvPr>
            <p:cNvSpPr txBox="1"/>
            <p:nvPr/>
          </p:nvSpPr>
          <p:spPr>
            <a:xfrm>
              <a:off x="6636280" y="1622950"/>
              <a:ext cx="13785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180778-0BB5-4017-3CD9-CDE1C67C81C3}"/>
                </a:ext>
              </a:extLst>
            </p:cNvPr>
            <p:cNvSpPr txBox="1"/>
            <p:nvPr/>
          </p:nvSpPr>
          <p:spPr>
            <a:xfrm>
              <a:off x="7916999" y="1619373"/>
              <a:ext cx="13785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148DFD1-DAF3-3C4C-79C3-CA788968EE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400" y="1656696"/>
              <a:ext cx="144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W&#10;VOUT&#10;VIN&#10;NMOS RTL inverter configuration.">
            <a:extLst>
              <a:ext uri="{FF2B5EF4-FFF2-40B4-BE49-F238E27FC236}">
                <a16:creationId xmlns:a16="http://schemas.microsoft.com/office/drawing/2014/main" id="{E0DC4671-08BB-E0B5-EFB2-C84BA8C15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9" t="8065" r="21198" b="16944"/>
          <a:stretch/>
        </p:blipFill>
        <p:spPr bwMode="auto">
          <a:xfrm>
            <a:off x="4191000" y="4350992"/>
            <a:ext cx="1317120" cy="20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pact of a Decoupling Capacitor in a CMOS Inverter Circuit - In Compliance  Magazine">
            <a:extLst>
              <a:ext uri="{FF2B5EF4-FFF2-40B4-BE49-F238E27FC236}">
                <a16:creationId xmlns:a16="http://schemas.microsoft.com/office/drawing/2014/main" id="{1AA7D48A-DF2D-4F30-DED0-2AE5E08B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315" y="4360804"/>
            <a:ext cx="1524000" cy="200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38EAD9-D561-E678-85EF-CBB58388D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107" y="1137436"/>
            <a:ext cx="2233114" cy="212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06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FFC5-16D8-3F3F-2685-28657A36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3-terminal Access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698C-D2A2-9A92-C596-A5DA42AD2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691" y="1716113"/>
            <a:ext cx="3505740" cy="3805268"/>
          </a:xfrm>
        </p:spPr>
        <p:txBody>
          <a:bodyPr/>
          <a:lstStyle/>
          <a:p>
            <a:r>
              <a:rPr lang="en-US" sz="2400" dirty="0"/>
              <a:t>Pass Logic for R/W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Gated CS Amp for RO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Biased SF for RO</a:t>
            </a:r>
          </a:p>
          <a:p>
            <a:endParaRPr lang="en-US" sz="2400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82FFE9-1F11-1123-2765-10E07ADB55C1}"/>
              </a:ext>
            </a:extLst>
          </p:cNvPr>
          <p:cNvGrpSpPr/>
          <p:nvPr/>
        </p:nvGrpSpPr>
        <p:grpSpPr>
          <a:xfrm>
            <a:off x="4978974" y="1286371"/>
            <a:ext cx="2503823" cy="1453601"/>
            <a:chOff x="6563977" y="1076409"/>
            <a:chExt cx="2503823" cy="14536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FDA9CD9-F21B-9CFF-2E46-0994B1484F22}"/>
                </a:ext>
              </a:extLst>
            </p:cNvPr>
            <p:cNvSpPr/>
            <p:nvPr/>
          </p:nvSpPr>
          <p:spPr>
            <a:xfrm>
              <a:off x="6934200" y="1266578"/>
              <a:ext cx="1421619" cy="1163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07C3A2-5E1D-E551-A6FA-663A9A7AE433}"/>
                </a:ext>
              </a:extLst>
            </p:cNvPr>
            <p:cNvGrpSpPr/>
            <p:nvPr/>
          </p:nvGrpSpPr>
          <p:grpSpPr>
            <a:xfrm>
              <a:off x="6934200" y="1401027"/>
              <a:ext cx="1447800" cy="894697"/>
              <a:chOff x="6629400" y="1428097"/>
              <a:chExt cx="1447800" cy="894697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1A37A67-FDDA-3B5B-7374-258BCB2248F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7110984" y="1386840"/>
                <a:ext cx="457200" cy="539714"/>
                <a:chOff x="7110984" y="1386840"/>
                <a:chExt cx="457200" cy="539714"/>
              </a:xfrm>
            </p:grpSpPr>
            <p:sp>
              <p:nvSpPr>
                <p:cNvPr id="31" name="Triangle 30">
                  <a:extLst>
                    <a:ext uri="{FF2B5EF4-FFF2-40B4-BE49-F238E27FC236}">
                      <a16:creationId xmlns:a16="http://schemas.microsoft.com/office/drawing/2014/main" id="{CE95AEF9-0F61-F2A9-95F7-9F7C4AB817D2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189B62D0-9A88-8F34-7820-57A7CEF512A8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F62D67F-C296-E0D1-EB05-E71009DF1F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 flipH="1">
                <a:off x="7110984" y="1824337"/>
                <a:ext cx="457200" cy="539714"/>
                <a:chOff x="7110984" y="1386840"/>
                <a:chExt cx="457200" cy="539714"/>
              </a:xfrm>
            </p:grpSpPr>
            <p:sp>
              <p:nvSpPr>
                <p:cNvPr id="29" name="Triangle 28">
                  <a:extLst>
                    <a:ext uri="{FF2B5EF4-FFF2-40B4-BE49-F238E27FC236}">
                      <a16:creationId xmlns:a16="http://schemas.microsoft.com/office/drawing/2014/main" id="{7C1D7988-3AFD-D367-E8D0-F0DED69F37F1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9A449D55-A726-EE0B-05A2-22A261080421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" name="Elbow Connector 21">
                <a:extLst>
                  <a:ext uri="{FF2B5EF4-FFF2-40B4-BE49-F238E27FC236}">
                    <a16:creationId xmlns:a16="http://schemas.microsoft.com/office/drawing/2014/main" id="{0530E9E1-7DEB-37D2-FAF7-41BB49027C0E}"/>
                  </a:ext>
                </a:extLst>
              </p:cNvPr>
              <p:cNvCxnSpPr>
                <a:cxnSpLocks/>
                <a:stCxn id="31" idx="3"/>
                <a:endCxn id="30" idx="0"/>
              </p:cNvCxnSpPr>
              <p:nvPr/>
            </p:nvCxnSpPr>
            <p:spPr>
              <a:xfrm rot="10800000" flipV="1">
                <a:off x="7069727" y="1656696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22">
                <a:extLst>
                  <a:ext uri="{FF2B5EF4-FFF2-40B4-BE49-F238E27FC236}">
                    <a16:creationId xmlns:a16="http://schemas.microsoft.com/office/drawing/2014/main" id="{474CE918-54D9-BC81-B446-1BB67B626034}"/>
                  </a:ext>
                </a:extLst>
              </p:cNvPr>
              <p:cNvCxnSpPr>
                <a:cxnSpLocks/>
                <a:stCxn id="32" idx="0"/>
                <a:endCxn id="29" idx="3"/>
              </p:cNvCxnSpPr>
              <p:nvPr/>
            </p:nvCxnSpPr>
            <p:spPr>
              <a:xfrm>
                <a:off x="7609441" y="1656697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DABDF1E-FC5A-10D5-E143-1136E9E692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A7A2B38-CDB2-BBCA-E1C5-BF7C27AE94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86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34D3F86-5061-6536-1604-D3B033FCFF14}"/>
                  </a:ext>
                </a:extLst>
              </p:cNvPr>
              <p:cNvSpPr txBox="1"/>
              <p:nvPr/>
            </p:nvSpPr>
            <p:spPr>
              <a:xfrm>
                <a:off x="6636280" y="1622950"/>
                <a:ext cx="1378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4A0B13F-B82F-0F0C-C487-1AB0D775AB08}"/>
                  </a:ext>
                </a:extLst>
              </p:cNvPr>
              <p:cNvSpPr txBox="1"/>
              <p:nvPr/>
            </p:nvSpPr>
            <p:spPr>
              <a:xfrm>
                <a:off x="7916999" y="1619373"/>
                <a:ext cx="13785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709B51E-74C2-F3F8-A7C6-CB2AE0414B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656696"/>
                <a:ext cx="1447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13F59D7-5F86-F83D-C7C4-69C8872EC3F3}"/>
                </a:ext>
              </a:extLst>
            </p:cNvPr>
            <p:cNvGrpSpPr/>
            <p:nvPr/>
          </p:nvGrpSpPr>
          <p:grpSpPr>
            <a:xfrm>
              <a:off x="8372915" y="1134668"/>
              <a:ext cx="457200" cy="712267"/>
              <a:chOff x="8534400" y="1143000"/>
              <a:chExt cx="457200" cy="71226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CE4F7D1-D8BC-47C1-426B-90B2A1DBE5E4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365371C-74C1-A16D-1495-A29D3615C607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5178A58-7C19-EDC0-F988-2837BCFFE5CD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931E494-D819-3A1F-0017-0D0B664420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7446812-4733-4D52-FFD6-A526DCA5A9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5688C1-217C-15A2-32C2-9BC38096B4B9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DB50197-FDC7-5C8A-6984-18D17C7ECD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143000"/>
                <a:ext cx="0" cy="56759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22D34CE-E396-2318-9D52-E29D3C702E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3977" y="1134668"/>
              <a:ext cx="2503823" cy="4207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E72422C-0F6E-C1A8-58D6-23EAD49CD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4827" y="1076409"/>
              <a:ext cx="0" cy="145360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97712C5-CA51-9E99-26AA-79FE3C7840F9}"/>
                </a:ext>
              </a:extLst>
            </p:cNvPr>
            <p:cNvSpPr txBox="1"/>
            <p:nvPr/>
          </p:nvSpPr>
          <p:spPr>
            <a:xfrm>
              <a:off x="8643594" y="2197980"/>
              <a:ext cx="198772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BL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E200146-4E30-E377-0CDE-24A0527522FE}"/>
                </a:ext>
              </a:extLst>
            </p:cNvPr>
            <p:cNvSpPr txBox="1"/>
            <p:nvPr/>
          </p:nvSpPr>
          <p:spPr>
            <a:xfrm>
              <a:off x="6599536" y="1218049"/>
              <a:ext cx="26930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WL</a:t>
              </a:r>
            </a:p>
          </p:txBody>
        </p:sp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99C35BF6-6748-866A-E435-8D9A53669B85}"/>
              </a:ext>
            </a:extLst>
          </p:cNvPr>
          <p:cNvGrpSpPr>
            <a:grpSpLocks noChangeAspect="1"/>
          </p:cNvGrpSpPr>
          <p:nvPr/>
        </p:nvGrpSpPr>
        <p:grpSpPr>
          <a:xfrm>
            <a:off x="8500675" y="1306825"/>
            <a:ext cx="2286000" cy="1486410"/>
            <a:chOff x="8000841" y="1085361"/>
            <a:chExt cx="3200872" cy="2081282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793CAFD-D2E1-7641-967C-C94F938FAD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1154" y="1092515"/>
              <a:ext cx="911092" cy="528937"/>
              <a:chOff x="6563977" y="1076409"/>
              <a:chExt cx="2503823" cy="1453601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15FEAF2-74BB-FAFD-528C-8D30D86C08AC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98074BD-341C-6443-5B38-B1431182C40B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68F148DA-5B44-BD75-022A-D2FC2A362F0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85" name="Triangle 84">
                    <a:extLst>
                      <a:ext uri="{FF2B5EF4-FFF2-40B4-BE49-F238E27FC236}">
                        <a16:creationId xmlns:a16="http://schemas.microsoft.com/office/drawing/2014/main" id="{D17EF476-093E-37EB-0377-C076EEE599EC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33AC1455-1D48-F207-97D5-E785059FFB6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DAEDC6D4-8B87-0EC7-B4EC-4864416588F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83" name="Triangle 82">
                    <a:extLst>
                      <a:ext uri="{FF2B5EF4-FFF2-40B4-BE49-F238E27FC236}">
                        <a16:creationId xmlns:a16="http://schemas.microsoft.com/office/drawing/2014/main" id="{6627442B-84B9-7E58-73DD-493481F320F3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EBD6E70C-21AB-19CB-59E0-73BDE9B02703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76" name="Elbow Connector 75">
                  <a:extLst>
                    <a:ext uri="{FF2B5EF4-FFF2-40B4-BE49-F238E27FC236}">
                      <a16:creationId xmlns:a16="http://schemas.microsoft.com/office/drawing/2014/main" id="{1193E6D1-391E-36E2-E8D6-58ED41B50C59}"/>
                    </a:ext>
                  </a:extLst>
                </p:cNvPr>
                <p:cNvCxnSpPr>
                  <a:cxnSpLocks/>
                  <a:stCxn id="85" idx="3"/>
                  <a:endCxn id="84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Elbow Connector 76">
                  <a:extLst>
                    <a:ext uri="{FF2B5EF4-FFF2-40B4-BE49-F238E27FC236}">
                      <a16:creationId xmlns:a16="http://schemas.microsoft.com/office/drawing/2014/main" id="{E3491EE4-5EBA-F604-81D0-4C00651FB10A}"/>
                    </a:ext>
                  </a:extLst>
                </p:cNvPr>
                <p:cNvCxnSpPr>
                  <a:cxnSpLocks/>
                  <a:stCxn id="86" idx="0"/>
                  <a:endCxn id="83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D35C4BC8-DFD7-844D-57D1-AD0D3E726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E675C5D4-58BE-98CF-0253-B232474BC6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E649C43-DE20-760F-8B45-350C364DFC64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A84F2BEE-4DC7-E8E8-CC75-6D86A7858BC6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DD89731C-4F07-D36D-1A81-5A835A8DAE6A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79BA9511-A89A-7A2F-F1B1-5F68A2015FAA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5FBB3A48-6516-BDC4-A556-DE7ACB5ABA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997DBE7C-D3F5-DDFE-D672-374CF27FD2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A8C9BD5B-7AE3-BB78-40CE-90AF1B850F49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F0E40543-D4EE-6339-6D84-B2456FF030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32E7C488-2D0B-D365-6DCD-CB6448A378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7C1C549-A116-B838-1F26-092A019690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0CFCBF0-B127-B508-D807-8F5E4A3337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73085" y="1088938"/>
              <a:ext cx="911092" cy="528937"/>
              <a:chOff x="6563977" y="1076409"/>
              <a:chExt cx="2503823" cy="1453601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B8A9FF4-76AD-75E1-D0D3-3991A9D640A3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96C09B7-9A18-35C4-9A51-B6B2D01D0130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463F74B5-D10B-EE94-35C8-93F3CF76C51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31" name="Triangle 130">
                    <a:extLst>
                      <a:ext uri="{FF2B5EF4-FFF2-40B4-BE49-F238E27FC236}">
                        <a16:creationId xmlns:a16="http://schemas.microsoft.com/office/drawing/2014/main" id="{17819146-4024-4A10-A4E3-F88251990C28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32" name="Oval 131">
                    <a:extLst>
                      <a:ext uri="{FF2B5EF4-FFF2-40B4-BE49-F238E27FC236}">
                        <a16:creationId xmlns:a16="http://schemas.microsoft.com/office/drawing/2014/main" id="{EEC2FA77-33B4-2F6E-4579-B58D2A065E9E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0CFF0D4B-0996-7F0C-2B18-97CA7E50253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29" name="Triangle 128">
                    <a:extLst>
                      <a:ext uri="{FF2B5EF4-FFF2-40B4-BE49-F238E27FC236}">
                        <a16:creationId xmlns:a16="http://schemas.microsoft.com/office/drawing/2014/main" id="{AC454C17-B48E-F275-9252-86EAB60E777B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30" name="Oval 129">
                    <a:extLst>
                      <a:ext uri="{FF2B5EF4-FFF2-40B4-BE49-F238E27FC236}">
                        <a16:creationId xmlns:a16="http://schemas.microsoft.com/office/drawing/2014/main" id="{CA4D5053-A93A-CE41-D580-5C597C3F1E4E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125" name="Elbow Connector 124">
                  <a:extLst>
                    <a:ext uri="{FF2B5EF4-FFF2-40B4-BE49-F238E27FC236}">
                      <a16:creationId xmlns:a16="http://schemas.microsoft.com/office/drawing/2014/main" id="{27A8CF9A-818D-EB33-AD6E-79DB72B69E8A}"/>
                    </a:ext>
                  </a:extLst>
                </p:cNvPr>
                <p:cNvCxnSpPr>
                  <a:cxnSpLocks/>
                  <a:stCxn id="131" idx="3"/>
                  <a:endCxn id="130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Elbow Connector 125">
                  <a:extLst>
                    <a:ext uri="{FF2B5EF4-FFF2-40B4-BE49-F238E27FC236}">
                      <a16:creationId xmlns:a16="http://schemas.microsoft.com/office/drawing/2014/main" id="{BBC4B70F-4FF6-FD97-67A2-72DF571DE52F}"/>
                    </a:ext>
                  </a:extLst>
                </p:cNvPr>
                <p:cNvCxnSpPr>
                  <a:cxnSpLocks/>
                  <a:stCxn id="132" idx="0"/>
                  <a:endCxn id="129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56BA8D50-2C7E-BE14-FCA7-B3A6291568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CD7139B6-C140-5201-E114-0AFC78495E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77E3894-E3A4-2BB6-583B-417F8F256F64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576C053F-25BA-7D45-FAAD-CAA5F6E59160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9A5F22C9-A2CE-51F1-F9A3-0F810DF52DB6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0E744024-000C-EAE8-5C1B-884C6DF78E07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28D1FD97-B98F-C642-ACC7-E339CF23CA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12054849-FF22-ED81-14F2-605D03AB22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B4C793AD-DAAC-86D8-FE36-B33B30453B81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3D7A4CEA-F7B0-0AA6-3DAA-D74A676D7E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132BE2C4-42BE-A8DC-8447-35B249A362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986B2BC-205C-F286-0486-3E72589DB8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C31BC59-AB91-D288-9C39-A5357F50EA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18690" y="1088938"/>
              <a:ext cx="911092" cy="528937"/>
              <a:chOff x="6563977" y="1076409"/>
              <a:chExt cx="2503823" cy="1453601"/>
            </a:xfrm>
          </p:grpSpPr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4C2E808-BD14-5E69-76BD-03F5A0F36CCE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0F68CE72-B3BD-3738-62AB-060917ED2BC8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D9CCBE96-52E9-4459-689B-12CC1C14FB7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54" name="Triangle 153">
                    <a:extLst>
                      <a:ext uri="{FF2B5EF4-FFF2-40B4-BE49-F238E27FC236}">
                        <a16:creationId xmlns:a16="http://schemas.microsoft.com/office/drawing/2014/main" id="{3E3BA4FF-8D00-500E-C0C3-7B70285F48D6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27E77CE0-CD4B-0E4E-2070-FC8413451F61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06BABC4A-E8FE-1786-161F-55A56466D96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52" name="Triangle 151">
                    <a:extLst>
                      <a:ext uri="{FF2B5EF4-FFF2-40B4-BE49-F238E27FC236}">
                        <a16:creationId xmlns:a16="http://schemas.microsoft.com/office/drawing/2014/main" id="{D8FD4C97-0048-5E80-74F6-BA827EBAD1F4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E3A89185-3C00-9DE5-156E-84775668103C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148" name="Elbow Connector 147">
                  <a:extLst>
                    <a:ext uri="{FF2B5EF4-FFF2-40B4-BE49-F238E27FC236}">
                      <a16:creationId xmlns:a16="http://schemas.microsoft.com/office/drawing/2014/main" id="{007A0A77-47DF-AC53-B705-E0B5ED5AC9B1}"/>
                    </a:ext>
                  </a:extLst>
                </p:cNvPr>
                <p:cNvCxnSpPr>
                  <a:cxnSpLocks/>
                  <a:stCxn id="154" idx="3"/>
                  <a:endCxn id="153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Elbow Connector 148">
                  <a:extLst>
                    <a:ext uri="{FF2B5EF4-FFF2-40B4-BE49-F238E27FC236}">
                      <a16:creationId xmlns:a16="http://schemas.microsoft.com/office/drawing/2014/main" id="{D4D658A2-576C-69BB-2943-08410D483EE5}"/>
                    </a:ext>
                  </a:extLst>
                </p:cNvPr>
                <p:cNvCxnSpPr>
                  <a:cxnSpLocks/>
                  <a:stCxn id="155" idx="0"/>
                  <a:endCxn id="152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B274BB26-052D-6FCF-1A58-11A74252BB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>
                  <a:extLst>
                    <a:ext uri="{FF2B5EF4-FFF2-40B4-BE49-F238E27FC236}">
                      <a16:creationId xmlns:a16="http://schemas.microsoft.com/office/drawing/2014/main" id="{EC8B9D91-5570-4D9B-F93C-06EF72FC9C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56A22A31-B3BC-1662-4251-0DCE87EA59C1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44E1D38-9970-3BE9-CDC5-56C434F42E2B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A1693A56-790D-1178-7E1F-806BF0D78A3A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0C0237C3-00A7-0733-0B93-624CEA1CC1B1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3FD3191C-4E6E-9128-C988-0BD16B861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B7C8913A-D37F-31A8-4D9B-E0F0CB1765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A2F91508-5CD2-69E2-C003-A2278FCE058C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64286E45-A964-E464-3C0C-E730DCB40B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4E84C89-EC27-CAA0-6015-50463FEC06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B55665E-7999-A18B-2185-39AC5D70B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7BD5250-C075-28D9-B345-D589788F54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90621" y="1085361"/>
              <a:ext cx="911092" cy="528937"/>
              <a:chOff x="6563977" y="1076409"/>
              <a:chExt cx="2503823" cy="1453601"/>
            </a:xfrm>
          </p:grpSpPr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637949F4-C105-7D51-A854-31C7AB8AAF8D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6961CFCF-F59D-6B4B-1E26-A06DF73A9E3B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0EAC0186-A6A6-5625-C5D0-E8810CDEAAE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7" name="Triangle 176">
                    <a:extLst>
                      <a:ext uri="{FF2B5EF4-FFF2-40B4-BE49-F238E27FC236}">
                        <a16:creationId xmlns:a16="http://schemas.microsoft.com/office/drawing/2014/main" id="{AA2DE9D2-75E1-6D17-7CD2-B54CA1381CEE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78" name="Oval 177">
                    <a:extLst>
                      <a:ext uri="{FF2B5EF4-FFF2-40B4-BE49-F238E27FC236}">
                        <a16:creationId xmlns:a16="http://schemas.microsoft.com/office/drawing/2014/main" id="{409EABBC-C2E8-53E3-887E-6C4A7FF7F294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D1C3874A-D910-7B49-D93D-358F2EB6F83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5" name="Triangle 174">
                    <a:extLst>
                      <a:ext uri="{FF2B5EF4-FFF2-40B4-BE49-F238E27FC236}">
                        <a16:creationId xmlns:a16="http://schemas.microsoft.com/office/drawing/2014/main" id="{DB738001-E3B9-BD8E-0A23-9E660A841A96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76" name="Oval 175">
                    <a:extLst>
                      <a:ext uri="{FF2B5EF4-FFF2-40B4-BE49-F238E27FC236}">
                        <a16:creationId xmlns:a16="http://schemas.microsoft.com/office/drawing/2014/main" id="{D8FEA51D-7BF6-8C77-0FF6-7301F89D32E8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171" name="Elbow Connector 170">
                  <a:extLst>
                    <a:ext uri="{FF2B5EF4-FFF2-40B4-BE49-F238E27FC236}">
                      <a16:creationId xmlns:a16="http://schemas.microsoft.com/office/drawing/2014/main" id="{FED808CE-0A04-6C0C-71A5-26EBC4D5DE52}"/>
                    </a:ext>
                  </a:extLst>
                </p:cNvPr>
                <p:cNvCxnSpPr>
                  <a:cxnSpLocks/>
                  <a:stCxn id="177" idx="3"/>
                  <a:endCxn id="176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Elbow Connector 171">
                  <a:extLst>
                    <a:ext uri="{FF2B5EF4-FFF2-40B4-BE49-F238E27FC236}">
                      <a16:creationId xmlns:a16="http://schemas.microsoft.com/office/drawing/2014/main" id="{3856195E-0C99-451B-2C4F-D34EAD398369}"/>
                    </a:ext>
                  </a:extLst>
                </p:cNvPr>
                <p:cNvCxnSpPr>
                  <a:cxnSpLocks/>
                  <a:stCxn id="178" idx="0"/>
                  <a:endCxn id="175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0AAB31FD-210F-8BF9-FF46-60386091DE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1DF6CE02-629B-6A20-391A-A3E1C54528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677D9F5-DD48-5E5C-CDCD-DA12AD6DA377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D076D2C-04B3-CF2B-8553-2944FBBDF748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C30CCA8-154A-E924-B5C1-191180F3CC0D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EFC4AB1B-AB22-026D-B869-858FA6B43B3B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21D6D25B-7CC7-6FCA-7CA6-F6BFB76180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E2C0536D-9CDC-F41C-773C-7D5A9D45D6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:a16="http://schemas.microsoft.com/office/drawing/2014/main" id="{BD247AB7-4B9D-1D1E-8C55-AB0F2A9FC101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C64A2E82-19D7-63BD-3513-89BFF721F2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F5CE9FDC-EAF0-0877-14F1-5AFBB0FC05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DD136BBC-3704-5C59-E24F-2D05AEEB59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42C5C1C-0FF1-AA38-1505-493A8E07F4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0841" y="1616341"/>
              <a:ext cx="911092" cy="528937"/>
              <a:chOff x="6563977" y="1076409"/>
              <a:chExt cx="2503823" cy="1453601"/>
            </a:xfrm>
          </p:grpSpPr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E381A2B6-BF93-B492-8685-B3570F35A0FF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0A3414A9-FC8C-8263-F8C7-C1D9F041596A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A9AFDDD2-CF33-F02C-FAF4-CDCA2FF9375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200" name="Triangle 199">
                    <a:extLst>
                      <a:ext uri="{FF2B5EF4-FFF2-40B4-BE49-F238E27FC236}">
                        <a16:creationId xmlns:a16="http://schemas.microsoft.com/office/drawing/2014/main" id="{64725537-C403-00D7-12EA-CB069C437ADE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01" name="Oval 200">
                    <a:extLst>
                      <a:ext uri="{FF2B5EF4-FFF2-40B4-BE49-F238E27FC236}">
                        <a16:creationId xmlns:a16="http://schemas.microsoft.com/office/drawing/2014/main" id="{F1408831-EA07-C256-ED52-15472CD8FDE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8C5F07B0-DBDC-73E9-DA9F-00818A99F1B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98" name="Triangle 197">
                    <a:extLst>
                      <a:ext uri="{FF2B5EF4-FFF2-40B4-BE49-F238E27FC236}">
                        <a16:creationId xmlns:a16="http://schemas.microsoft.com/office/drawing/2014/main" id="{6EC2F919-90D8-3C0A-A4EB-44F945A15A04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199" name="Oval 198">
                    <a:extLst>
                      <a:ext uri="{FF2B5EF4-FFF2-40B4-BE49-F238E27FC236}">
                        <a16:creationId xmlns:a16="http://schemas.microsoft.com/office/drawing/2014/main" id="{7B48809C-A01B-04CC-305E-7BA459B882C3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194" name="Elbow Connector 193">
                  <a:extLst>
                    <a:ext uri="{FF2B5EF4-FFF2-40B4-BE49-F238E27FC236}">
                      <a16:creationId xmlns:a16="http://schemas.microsoft.com/office/drawing/2014/main" id="{6648CE86-8E18-3FAC-32BB-7472DEBE075D}"/>
                    </a:ext>
                  </a:extLst>
                </p:cNvPr>
                <p:cNvCxnSpPr>
                  <a:cxnSpLocks/>
                  <a:stCxn id="200" idx="3"/>
                  <a:endCxn id="199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Elbow Connector 194">
                  <a:extLst>
                    <a:ext uri="{FF2B5EF4-FFF2-40B4-BE49-F238E27FC236}">
                      <a16:creationId xmlns:a16="http://schemas.microsoft.com/office/drawing/2014/main" id="{87FE78CD-325B-9D8C-8F76-E33620BA88B3}"/>
                    </a:ext>
                  </a:extLst>
                </p:cNvPr>
                <p:cNvCxnSpPr>
                  <a:cxnSpLocks/>
                  <a:stCxn id="201" idx="0"/>
                  <a:endCxn id="198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>
                  <a:extLst>
                    <a:ext uri="{FF2B5EF4-FFF2-40B4-BE49-F238E27FC236}">
                      <a16:creationId xmlns:a16="http://schemas.microsoft.com/office/drawing/2014/main" id="{D3CDB0B2-5609-2B17-FBF2-1C1AB688AE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>
                  <a:extLst>
                    <a:ext uri="{FF2B5EF4-FFF2-40B4-BE49-F238E27FC236}">
                      <a16:creationId xmlns:a16="http://schemas.microsoft.com/office/drawing/2014/main" id="{1315AB87-B4A2-6E83-24AC-C9335F45E5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CDDE7688-466F-9803-1266-B602BAEEAE97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185" name="Straight Connector 184">
                  <a:extLst>
                    <a:ext uri="{FF2B5EF4-FFF2-40B4-BE49-F238E27FC236}">
                      <a16:creationId xmlns:a16="http://schemas.microsoft.com/office/drawing/2014/main" id="{2018A580-AAFE-336B-0551-603BF3883B57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738ADD9F-2607-DA50-8830-B611248E5A65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>
                  <a:extLst>
                    <a:ext uri="{FF2B5EF4-FFF2-40B4-BE49-F238E27FC236}">
                      <a16:creationId xmlns:a16="http://schemas.microsoft.com/office/drawing/2014/main" id="{962FF35B-6758-EE95-84F3-26A05285A42E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2329F5B6-D1F3-94B4-BF2D-DD5FFD6F09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009D183A-268B-0F64-322D-27C3824058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>
                  <a:extLst>
                    <a:ext uri="{FF2B5EF4-FFF2-40B4-BE49-F238E27FC236}">
                      <a16:creationId xmlns:a16="http://schemas.microsoft.com/office/drawing/2014/main" id="{A77C6372-33F8-4487-A159-BE26E55313C3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>
                  <a:extLst>
                    <a:ext uri="{FF2B5EF4-FFF2-40B4-BE49-F238E27FC236}">
                      <a16:creationId xmlns:a16="http://schemas.microsoft.com/office/drawing/2014/main" id="{EA778935-331D-92E4-6623-1328651AE9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98EB45F7-1194-02F9-F3C1-2024621714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38F7A19-FBA1-C7DF-384A-A32568F066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B14736BE-51F4-7038-5883-D78433B4080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72772" y="1612764"/>
              <a:ext cx="911092" cy="528937"/>
              <a:chOff x="6563977" y="1076409"/>
              <a:chExt cx="2503823" cy="1453601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CBB03E52-2E58-CA9E-52E9-DA479E865BBB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4CAE1D64-B41C-4D83-F2D7-4F93F8B3625A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09962037-7D94-99B1-52B2-339D419142F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223" name="Triangle 222">
                    <a:extLst>
                      <a:ext uri="{FF2B5EF4-FFF2-40B4-BE49-F238E27FC236}">
                        <a16:creationId xmlns:a16="http://schemas.microsoft.com/office/drawing/2014/main" id="{DC97F9D5-BEBA-4959-750A-B7F0F7F30EAE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24" name="Oval 223">
                    <a:extLst>
                      <a:ext uri="{FF2B5EF4-FFF2-40B4-BE49-F238E27FC236}">
                        <a16:creationId xmlns:a16="http://schemas.microsoft.com/office/drawing/2014/main" id="{490CE747-01D9-DAFD-0520-BCE2E5CDA75C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F6A95DA4-2B1C-10B2-D1E4-EC5C2EF3937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221" name="Triangle 220">
                    <a:extLst>
                      <a:ext uri="{FF2B5EF4-FFF2-40B4-BE49-F238E27FC236}">
                        <a16:creationId xmlns:a16="http://schemas.microsoft.com/office/drawing/2014/main" id="{A212493F-708F-983E-24C9-5CEC9F03FBC3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22" name="Oval 221">
                    <a:extLst>
                      <a:ext uri="{FF2B5EF4-FFF2-40B4-BE49-F238E27FC236}">
                        <a16:creationId xmlns:a16="http://schemas.microsoft.com/office/drawing/2014/main" id="{777C4293-147F-0A2E-A955-4D35FF7C730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217" name="Elbow Connector 216">
                  <a:extLst>
                    <a:ext uri="{FF2B5EF4-FFF2-40B4-BE49-F238E27FC236}">
                      <a16:creationId xmlns:a16="http://schemas.microsoft.com/office/drawing/2014/main" id="{9026A25F-56C0-3B52-7630-F1FDC3BF0729}"/>
                    </a:ext>
                  </a:extLst>
                </p:cNvPr>
                <p:cNvCxnSpPr>
                  <a:cxnSpLocks/>
                  <a:stCxn id="223" idx="3"/>
                  <a:endCxn id="222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Elbow Connector 217">
                  <a:extLst>
                    <a:ext uri="{FF2B5EF4-FFF2-40B4-BE49-F238E27FC236}">
                      <a16:creationId xmlns:a16="http://schemas.microsoft.com/office/drawing/2014/main" id="{2195ED4B-4A1D-5872-75B3-00686BF7214A}"/>
                    </a:ext>
                  </a:extLst>
                </p:cNvPr>
                <p:cNvCxnSpPr>
                  <a:cxnSpLocks/>
                  <a:stCxn id="224" idx="0"/>
                  <a:endCxn id="221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E3B9A6D8-2717-18F4-A5C3-5285FE802E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B1859343-B7A8-5F67-7769-8025FC8A37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0A502CCD-3106-17F9-83FE-C6484ED28990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208" name="Straight Connector 207">
                  <a:extLst>
                    <a:ext uri="{FF2B5EF4-FFF2-40B4-BE49-F238E27FC236}">
                      <a16:creationId xmlns:a16="http://schemas.microsoft.com/office/drawing/2014/main" id="{7DD38796-E8C1-8FB4-758B-E03A485579F6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>
                  <a:extLst>
                    <a:ext uri="{FF2B5EF4-FFF2-40B4-BE49-F238E27FC236}">
                      <a16:creationId xmlns:a16="http://schemas.microsoft.com/office/drawing/2014/main" id="{6FD0F705-F67A-EC1F-FE93-F4AE7AB95BDF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A7D0A7C8-095E-CE79-A6E2-DF7181AE4D2A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4BF0AA2C-6940-A88A-247C-47211A6DCF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033FEE4F-D93F-77BA-002D-41276F56D3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9221A44D-7301-58CC-F1D4-CEFA2FC2F339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D211DE79-EC6F-7A74-F3FB-99F41A1F54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B1E9AF3D-01E2-0DB2-C374-81E70F1E22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B85B3A02-6700-2AD2-29CB-2D3CD9BAE6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1B0ABCC5-58C6-2EC1-6017-26715D9D28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18377" y="1612764"/>
              <a:ext cx="911092" cy="528937"/>
              <a:chOff x="6563977" y="1076409"/>
              <a:chExt cx="2503823" cy="1453601"/>
            </a:xfrm>
          </p:grpSpPr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1E3C3F36-303D-1105-4FCB-401F0341B159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BF2ECE39-0B4E-0886-0BE8-E93AFCD426DD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E38C6499-0437-B39C-905D-906AB3F3465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246" name="Triangle 245">
                    <a:extLst>
                      <a:ext uri="{FF2B5EF4-FFF2-40B4-BE49-F238E27FC236}">
                        <a16:creationId xmlns:a16="http://schemas.microsoft.com/office/drawing/2014/main" id="{0038F9CF-EB01-C8AE-571B-1DB86FEC3AC7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47" name="Oval 246">
                    <a:extLst>
                      <a:ext uri="{FF2B5EF4-FFF2-40B4-BE49-F238E27FC236}">
                        <a16:creationId xmlns:a16="http://schemas.microsoft.com/office/drawing/2014/main" id="{9FEB5841-B2BC-4826-32AE-AF367FFE6FE8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529EFBD6-EEBF-7E19-9BA9-905CE117CA3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244" name="Triangle 243">
                    <a:extLst>
                      <a:ext uri="{FF2B5EF4-FFF2-40B4-BE49-F238E27FC236}">
                        <a16:creationId xmlns:a16="http://schemas.microsoft.com/office/drawing/2014/main" id="{9331D28C-D2B3-6E92-7057-8317FB7D168D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45" name="Oval 244">
                    <a:extLst>
                      <a:ext uri="{FF2B5EF4-FFF2-40B4-BE49-F238E27FC236}">
                        <a16:creationId xmlns:a16="http://schemas.microsoft.com/office/drawing/2014/main" id="{D1E3582A-9F6F-BE3A-D89B-6A0AE7E5A8F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240" name="Elbow Connector 239">
                  <a:extLst>
                    <a:ext uri="{FF2B5EF4-FFF2-40B4-BE49-F238E27FC236}">
                      <a16:creationId xmlns:a16="http://schemas.microsoft.com/office/drawing/2014/main" id="{9223BFE8-544B-DD3E-FD2B-B873F039439B}"/>
                    </a:ext>
                  </a:extLst>
                </p:cNvPr>
                <p:cNvCxnSpPr>
                  <a:cxnSpLocks/>
                  <a:stCxn id="246" idx="3"/>
                  <a:endCxn id="245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Elbow Connector 240">
                  <a:extLst>
                    <a:ext uri="{FF2B5EF4-FFF2-40B4-BE49-F238E27FC236}">
                      <a16:creationId xmlns:a16="http://schemas.microsoft.com/office/drawing/2014/main" id="{7FD9E4D8-4786-B26C-E0B2-141715628A17}"/>
                    </a:ext>
                  </a:extLst>
                </p:cNvPr>
                <p:cNvCxnSpPr>
                  <a:cxnSpLocks/>
                  <a:stCxn id="247" idx="0"/>
                  <a:endCxn id="244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331B236D-817E-CB10-FC3F-1EF0D7725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>
                  <a:extLst>
                    <a:ext uri="{FF2B5EF4-FFF2-40B4-BE49-F238E27FC236}">
                      <a16:creationId xmlns:a16="http://schemas.microsoft.com/office/drawing/2014/main" id="{A0B997AA-C58F-0C24-A454-CEBF54EDC6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D8DF5803-77FB-09A2-F546-22C68F3D7345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231" name="Straight Connector 230">
                  <a:extLst>
                    <a:ext uri="{FF2B5EF4-FFF2-40B4-BE49-F238E27FC236}">
                      <a16:creationId xmlns:a16="http://schemas.microsoft.com/office/drawing/2014/main" id="{4E468EE4-94D4-4073-0D5A-FFDDE4EFF258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6CB3279E-319B-695C-09A1-C342E745FBA9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:a16="http://schemas.microsoft.com/office/drawing/2014/main" id="{92E63CE0-B555-C09B-3E00-FE5AA569CE44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:a16="http://schemas.microsoft.com/office/drawing/2014/main" id="{030C3495-3F73-226F-7DD2-8A196DCB8E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:a16="http://schemas.microsoft.com/office/drawing/2014/main" id="{0FC2B80E-5E26-5B5C-1A57-2F6AB36DB9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>
                  <a:extLst>
                    <a:ext uri="{FF2B5EF4-FFF2-40B4-BE49-F238E27FC236}">
                      <a16:creationId xmlns:a16="http://schemas.microsoft.com/office/drawing/2014/main" id="{1A1B3164-D1BF-C92B-3FB0-269A9F82707F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>
                  <a:extLst>
                    <a:ext uri="{FF2B5EF4-FFF2-40B4-BE49-F238E27FC236}">
                      <a16:creationId xmlns:a16="http://schemas.microsoft.com/office/drawing/2014/main" id="{1F85ABFA-5260-C976-590D-931418677D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6403AFE6-81BB-3D12-FAC5-9D585511D44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36C2934A-2780-2933-5A90-AB0F809F8D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626A9915-E8EB-FEF2-0EA0-0B22567DE01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90308" y="1609187"/>
              <a:ext cx="911092" cy="528937"/>
              <a:chOff x="6563977" y="1076409"/>
              <a:chExt cx="2503823" cy="1453601"/>
            </a:xfrm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7C4CDD36-5FD5-92B7-BD47-25955CABD707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F0094A4F-184E-B510-163A-08300F2960BC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30F024E1-357D-DB77-84E5-22212DF2367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269" name="Triangle 268">
                    <a:extLst>
                      <a:ext uri="{FF2B5EF4-FFF2-40B4-BE49-F238E27FC236}">
                        <a16:creationId xmlns:a16="http://schemas.microsoft.com/office/drawing/2014/main" id="{430586F8-5B62-AFBF-437F-2E5C27738F92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70" name="Oval 269">
                    <a:extLst>
                      <a:ext uri="{FF2B5EF4-FFF2-40B4-BE49-F238E27FC236}">
                        <a16:creationId xmlns:a16="http://schemas.microsoft.com/office/drawing/2014/main" id="{C2BF32E0-84BE-97D2-EAD7-8E68918AAD92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62" name="Group 261">
                  <a:extLst>
                    <a:ext uri="{FF2B5EF4-FFF2-40B4-BE49-F238E27FC236}">
                      <a16:creationId xmlns:a16="http://schemas.microsoft.com/office/drawing/2014/main" id="{8BBD0D75-CFC4-922D-B4CA-1C127B70B7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267" name="Triangle 266">
                    <a:extLst>
                      <a:ext uri="{FF2B5EF4-FFF2-40B4-BE49-F238E27FC236}">
                        <a16:creationId xmlns:a16="http://schemas.microsoft.com/office/drawing/2014/main" id="{479BBB0F-84B6-DF18-60EA-DC58BC933A71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68" name="Oval 267">
                    <a:extLst>
                      <a:ext uri="{FF2B5EF4-FFF2-40B4-BE49-F238E27FC236}">
                        <a16:creationId xmlns:a16="http://schemas.microsoft.com/office/drawing/2014/main" id="{AA611ADB-64E1-3A16-03B0-ED712817A750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263" name="Elbow Connector 262">
                  <a:extLst>
                    <a:ext uri="{FF2B5EF4-FFF2-40B4-BE49-F238E27FC236}">
                      <a16:creationId xmlns:a16="http://schemas.microsoft.com/office/drawing/2014/main" id="{A8A1B84D-4B96-BCF9-B702-F27BF5A8489F}"/>
                    </a:ext>
                  </a:extLst>
                </p:cNvPr>
                <p:cNvCxnSpPr>
                  <a:cxnSpLocks/>
                  <a:stCxn id="269" idx="3"/>
                  <a:endCxn id="268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Elbow Connector 263">
                  <a:extLst>
                    <a:ext uri="{FF2B5EF4-FFF2-40B4-BE49-F238E27FC236}">
                      <a16:creationId xmlns:a16="http://schemas.microsoft.com/office/drawing/2014/main" id="{262ADBED-317C-43BD-A66F-4DAC5703CFD6}"/>
                    </a:ext>
                  </a:extLst>
                </p:cNvPr>
                <p:cNvCxnSpPr>
                  <a:cxnSpLocks/>
                  <a:stCxn id="270" idx="0"/>
                  <a:endCxn id="267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264">
                  <a:extLst>
                    <a:ext uri="{FF2B5EF4-FFF2-40B4-BE49-F238E27FC236}">
                      <a16:creationId xmlns:a16="http://schemas.microsoft.com/office/drawing/2014/main" id="{0A48D52C-6F8E-47EA-9167-401C1189A3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>
                  <a:extLst>
                    <a:ext uri="{FF2B5EF4-FFF2-40B4-BE49-F238E27FC236}">
                      <a16:creationId xmlns:a16="http://schemas.microsoft.com/office/drawing/2014/main" id="{DD8524F8-2972-026C-351E-FFF41BE32D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D57F1FBD-787B-1763-7C57-2D8A2215AFEF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254" name="Straight Connector 253">
                  <a:extLst>
                    <a:ext uri="{FF2B5EF4-FFF2-40B4-BE49-F238E27FC236}">
                      <a16:creationId xmlns:a16="http://schemas.microsoft.com/office/drawing/2014/main" id="{D4ECC16E-89F4-1ED3-A454-D2E87C5FE770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254">
                  <a:extLst>
                    <a:ext uri="{FF2B5EF4-FFF2-40B4-BE49-F238E27FC236}">
                      <a16:creationId xmlns:a16="http://schemas.microsoft.com/office/drawing/2014/main" id="{7C5E4A9F-6FD5-7AA9-13EB-538C0F7F6E6E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>
                  <a:extLst>
                    <a:ext uri="{FF2B5EF4-FFF2-40B4-BE49-F238E27FC236}">
                      <a16:creationId xmlns:a16="http://schemas.microsoft.com/office/drawing/2014/main" id="{B96EB391-D2CF-22FF-4994-46AC7C492E67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>
                  <a:extLst>
                    <a:ext uri="{FF2B5EF4-FFF2-40B4-BE49-F238E27FC236}">
                      <a16:creationId xmlns:a16="http://schemas.microsoft.com/office/drawing/2014/main" id="{BF062587-6049-4E2B-222A-A32B1C2A9D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>
                  <a:extLst>
                    <a:ext uri="{FF2B5EF4-FFF2-40B4-BE49-F238E27FC236}">
                      <a16:creationId xmlns:a16="http://schemas.microsoft.com/office/drawing/2014/main" id="{FDC1E207-2769-8967-749C-B90C231484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258">
                  <a:extLst>
                    <a:ext uri="{FF2B5EF4-FFF2-40B4-BE49-F238E27FC236}">
                      <a16:creationId xmlns:a16="http://schemas.microsoft.com/office/drawing/2014/main" id="{8B11D019-98A4-C88D-4BF3-C98913857963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>
                  <a:extLst>
                    <a:ext uri="{FF2B5EF4-FFF2-40B4-BE49-F238E27FC236}">
                      <a16:creationId xmlns:a16="http://schemas.microsoft.com/office/drawing/2014/main" id="{A289D032-462E-BE45-68A9-DDFE54C9B3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F43B664D-0E78-68AA-DA40-8413334A0C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5DBDB275-4C21-1437-4E3A-FB9D4734DA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Group 270">
              <a:extLst>
                <a:ext uri="{FF2B5EF4-FFF2-40B4-BE49-F238E27FC236}">
                  <a16:creationId xmlns:a16="http://schemas.microsoft.com/office/drawing/2014/main" id="{73D1116C-47E7-66F2-C80C-676FB2989B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1154" y="2113880"/>
              <a:ext cx="911092" cy="528937"/>
              <a:chOff x="6563977" y="1076409"/>
              <a:chExt cx="2503823" cy="1453601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D1868870-C208-B030-BC9F-D0225A3BB7CB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680C6556-6B28-1681-CDD8-5CBBC6B55BD9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284" name="Group 283">
                  <a:extLst>
                    <a:ext uri="{FF2B5EF4-FFF2-40B4-BE49-F238E27FC236}">
                      <a16:creationId xmlns:a16="http://schemas.microsoft.com/office/drawing/2014/main" id="{3E40D664-3F00-0C95-6FA8-B6A552B3FA9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292" name="Triangle 291">
                    <a:extLst>
                      <a:ext uri="{FF2B5EF4-FFF2-40B4-BE49-F238E27FC236}">
                        <a16:creationId xmlns:a16="http://schemas.microsoft.com/office/drawing/2014/main" id="{169D3816-E18A-E818-BB90-39B1E3A840DF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93" name="Oval 292">
                    <a:extLst>
                      <a:ext uri="{FF2B5EF4-FFF2-40B4-BE49-F238E27FC236}">
                        <a16:creationId xmlns:a16="http://schemas.microsoft.com/office/drawing/2014/main" id="{C789077C-C7E8-DEB4-0D1C-838777494A16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285" name="Group 284">
                  <a:extLst>
                    <a:ext uri="{FF2B5EF4-FFF2-40B4-BE49-F238E27FC236}">
                      <a16:creationId xmlns:a16="http://schemas.microsoft.com/office/drawing/2014/main" id="{045B99D8-13D9-7FD5-80FF-948A6A12DC0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290" name="Triangle 289">
                    <a:extLst>
                      <a:ext uri="{FF2B5EF4-FFF2-40B4-BE49-F238E27FC236}">
                        <a16:creationId xmlns:a16="http://schemas.microsoft.com/office/drawing/2014/main" id="{DD947F6C-5D4E-5645-8DEE-C18E1189952B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291" name="Oval 290">
                    <a:extLst>
                      <a:ext uri="{FF2B5EF4-FFF2-40B4-BE49-F238E27FC236}">
                        <a16:creationId xmlns:a16="http://schemas.microsoft.com/office/drawing/2014/main" id="{F14ED23F-88E3-F2DE-F0DB-F42E086DB86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286" name="Elbow Connector 285">
                  <a:extLst>
                    <a:ext uri="{FF2B5EF4-FFF2-40B4-BE49-F238E27FC236}">
                      <a16:creationId xmlns:a16="http://schemas.microsoft.com/office/drawing/2014/main" id="{FDD34C23-ABF5-72ED-7642-B76AAFCA94AF}"/>
                    </a:ext>
                  </a:extLst>
                </p:cNvPr>
                <p:cNvCxnSpPr>
                  <a:cxnSpLocks/>
                  <a:stCxn id="292" idx="3"/>
                  <a:endCxn id="291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Elbow Connector 286">
                  <a:extLst>
                    <a:ext uri="{FF2B5EF4-FFF2-40B4-BE49-F238E27FC236}">
                      <a16:creationId xmlns:a16="http://schemas.microsoft.com/office/drawing/2014/main" id="{4557A099-A2A9-5767-1F15-BD1881C92B8D}"/>
                    </a:ext>
                  </a:extLst>
                </p:cNvPr>
                <p:cNvCxnSpPr>
                  <a:cxnSpLocks/>
                  <a:stCxn id="293" idx="0"/>
                  <a:endCxn id="290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CCA5A18A-107E-0348-BDD4-565606CD53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91408B0D-D5CE-F5DF-6B96-58B5AB7823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48074B12-A8E8-5A74-6ABF-60EEB4171D57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8E87B4E2-FFDC-1F00-5F75-C05B56409D3B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3817D07E-C7E1-FDBD-22D3-CBA603A7EEE3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CBA2F669-397A-A673-6FA7-95B116E9BDAC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4D4BFAD4-5F9A-DA5F-E8FA-7103097286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2CB77449-33C7-358D-F520-324C4A6D93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F45C6AA3-EE97-AEAF-2227-B2346CBBD383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98A06F08-D211-0B6A-0F4D-98F2DC5508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C7CE44BA-A6A6-FAD2-8D6B-80A4DCE37A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363A5FB4-A363-C549-9C88-368675F098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E88534C0-FB5D-1EAF-AB02-C793EDB0170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73085" y="2110303"/>
              <a:ext cx="911092" cy="528937"/>
              <a:chOff x="6563977" y="1076409"/>
              <a:chExt cx="2503823" cy="1453601"/>
            </a:xfrm>
          </p:grpSpPr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90B3122A-FC5E-D06A-707E-1200A7E03C96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0F839908-9D62-B854-6425-7110D618D590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7AC84C3C-E7F8-C880-2C04-77563000BFA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315" name="Triangle 314">
                    <a:extLst>
                      <a:ext uri="{FF2B5EF4-FFF2-40B4-BE49-F238E27FC236}">
                        <a16:creationId xmlns:a16="http://schemas.microsoft.com/office/drawing/2014/main" id="{63FCCA88-F298-5B77-ECCB-ADEF9586C16F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2DDABE40-06FF-2003-FA4B-3A2119245D8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19DAC6CD-FFB2-44B7-71F6-AFEB7FAE8F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313" name="Triangle 312">
                    <a:extLst>
                      <a:ext uri="{FF2B5EF4-FFF2-40B4-BE49-F238E27FC236}">
                        <a16:creationId xmlns:a16="http://schemas.microsoft.com/office/drawing/2014/main" id="{14182A94-6CAE-6584-A7CF-2E6D332CFD62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F888D7E9-E48A-6F7C-0CEC-EE39BF9DAD53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309" name="Elbow Connector 308">
                  <a:extLst>
                    <a:ext uri="{FF2B5EF4-FFF2-40B4-BE49-F238E27FC236}">
                      <a16:creationId xmlns:a16="http://schemas.microsoft.com/office/drawing/2014/main" id="{B291373D-0611-7E21-F58A-F5B419389EE7}"/>
                    </a:ext>
                  </a:extLst>
                </p:cNvPr>
                <p:cNvCxnSpPr>
                  <a:cxnSpLocks/>
                  <a:stCxn id="315" idx="3"/>
                  <a:endCxn id="314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Elbow Connector 309">
                  <a:extLst>
                    <a:ext uri="{FF2B5EF4-FFF2-40B4-BE49-F238E27FC236}">
                      <a16:creationId xmlns:a16="http://schemas.microsoft.com/office/drawing/2014/main" id="{854A0D19-5784-5AEE-08B9-A6D2A1C8EE3A}"/>
                    </a:ext>
                  </a:extLst>
                </p:cNvPr>
                <p:cNvCxnSpPr>
                  <a:cxnSpLocks/>
                  <a:stCxn id="316" idx="0"/>
                  <a:endCxn id="313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21F73FA-FFC2-B040-38CB-18CDD33606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416C7182-9721-12E8-BDB7-FADDFE80A2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58A53CC9-4858-E6FC-F1B9-52FE07E1D010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300" name="Straight Connector 299">
                  <a:extLst>
                    <a:ext uri="{FF2B5EF4-FFF2-40B4-BE49-F238E27FC236}">
                      <a16:creationId xmlns:a16="http://schemas.microsoft.com/office/drawing/2014/main" id="{58A61182-A239-1C96-D523-D16005A1413A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>
                  <a:extLst>
                    <a:ext uri="{FF2B5EF4-FFF2-40B4-BE49-F238E27FC236}">
                      <a16:creationId xmlns:a16="http://schemas.microsoft.com/office/drawing/2014/main" id="{A5A77BAC-1AB9-06CF-D976-6E5DF10C7275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>
                  <a:extLst>
                    <a:ext uri="{FF2B5EF4-FFF2-40B4-BE49-F238E27FC236}">
                      <a16:creationId xmlns:a16="http://schemas.microsoft.com/office/drawing/2014/main" id="{5E99203A-1DBD-DA46-CA13-C876911F0380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>
                  <a:extLst>
                    <a:ext uri="{FF2B5EF4-FFF2-40B4-BE49-F238E27FC236}">
                      <a16:creationId xmlns:a16="http://schemas.microsoft.com/office/drawing/2014/main" id="{44CB0777-5912-5185-226F-82F3096A44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Straight Connector 303">
                  <a:extLst>
                    <a:ext uri="{FF2B5EF4-FFF2-40B4-BE49-F238E27FC236}">
                      <a16:creationId xmlns:a16="http://schemas.microsoft.com/office/drawing/2014/main" id="{EDCF0199-B0CA-66F8-4C85-FFB136C49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76450989-A126-7D72-D9FF-C43DF63BE0B8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CF2494EC-1A82-8393-4B8D-C83234692B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9E203DA6-1463-4024-6624-DE162F869D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93636477-5B15-3AFA-A0DF-E0E8970080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546A31E4-4DC2-73DD-3720-00E571B6A1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18690" y="2110303"/>
              <a:ext cx="911092" cy="528937"/>
              <a:chOff x="6563977" y="1076409"/>
              <a:chExt cx="2503823" cy="1453601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E7230161-0F96-5F56-AB20-1D2C03675B74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6107B3B-FA86-8228-FE70-2D3FBDC37ED1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F9862118-E3E6-2022-05AE-AB1A64B901A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338" name="Triangle 337">
                    <a:extLst>
                      <a:ext uri="{FF2B5EF4-FFF2-40B4-BE49-F238E27FC236}">
                        <a16:creationId xmlns:a16="http://schemas.microsoft.com/office/drawing/2014/main" id="{2AFC4109-5CCE-65CE-A788-4C28DB5E10DA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39" name="Oval 338">
                    <a:extLst>
                      <a:ext uri="{FF2B5EF4-FFF2-40B4-BE49-F238E27FC236}">
                        <a16:creationId xmlns:a16="http://schemas.microsoft.com/office/drawing/2014/main" id="{0DE9542E-025D-DD45-81BB-DAD65B2D390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12AFAD7D-98D8-B328-8B65-37BAA7F7D36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336" name="Triangle 335">
                    <a:extLst>
                      <a:ext uri="{FF2B5EF4-FFF2-40B4-BE49-F238E27FC236}">
                        <a16:creationId xmlns:a16="http://schemas.microsoft.com/office/drawing/2014/main" id="{DAB77DA5-A8CC-A19F-D1A9-47C351A3B661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737F5D84-39E4-6BE9-06A8-AEA91CE88916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332" name="Elbow Connector 331">
                  <a:extLst>
                    <a:ext uri="{FF2B5EF4-FFF2-40B4-BE49-F238E27FC236}">
                      <a16:creationId xmlns:a16="http://schemas.microsoft.com/office/drawing/2014/main" id="{2F3FBB39-B6FD-BADA-C473-A4408EFD546C}"/>
                    </a:ext>
                  </a:extLst>
                </p:cNvPr>
                <p:cNvCxnSpPr>
                  <a:cxnSpLocks/>
                  <a:stCxn id="338" idx="3"/>
                  <a:endCxn id="337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Elbow Connector 332">
                  <a:extLst>
                    <a:ext uri="{FF2B5EF4-FFF2-40B4-BE49-F238E27FC236}">
                      <a16:creationId xmlns:a16="http://schemas.microsoft.com/office/drawing/2014/main" id="{6A8AB365-69B4-A128-AC47-6B9ED91604CE}"/>
                    </a:ext>
                  </a:extLst>
                </p:cNvPr>
                <p:cNvCxnSpPr>
                  <a:cxnSpLocks/>
                  <a:stCxn id="339" idx="0"/>
                  <a:endCxn id="336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46629660-1C99-AA79-D5C0-795A19F5C6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27AD8AF9-A8BE-D211-6146-A7F761CAE9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5726C211-AF0A-E3B7-0F2A-002E59456841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C3235CD7-28E5-AF4C-0679-D09DA8333715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CA7E97BB-CA99-0653-B909-737268EC8448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E63B5B4E-B9EA-6452-98B1-518F3EE174D0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36144F3B-0DE4-8FB3-9380-18A0D6E189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E23C29F8-F922-C279-461E-46F34F9E8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B0C20E46-6AE6-68A3-E092-AA1560171CFB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7F7582F4-9E7C-5F78-6908-C807725320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D726E169-B70A-24B0-DEBD-DF6A342916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58BC33EC-9AEA-8999-19FC-6DD0174B10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8817FB16-0669-E00C-A422-D7D8B74819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90621" y="2106726"/>
              <a:ext cx="911092" cy="528937"/>
              <a:chOff x="6563977" y="1076409"/>
              <a:chExt cx="2503823" cy="1453601"/>
            </a:xfrm>
          </p:grpSpPr>
          <p:sp>
            <p:nvSpPr>
              <p:cNvPr id="341" name="Rectangle 340">
                <a:extLst>
                  <a:ext uri="{FF2B5EF4-FFF2-40B4-BE49-F238E27FC236}">
                    <a16:creationId xmlns:a16="http://schemas.microsoft.com/office/drawing/2014/main" id="{AF8473DD-CCBB-EECA-CEA5-5913BE64A7BA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id="{6F75B52F-DAD6-05B0-F261-DF9C91F4DB25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E1F3C6F4-02ED-62F2-76DE-CF48BB6355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361" name="Triangle 360">
                    <a:extLst>
                      <a:ext uri="{FF2B5EF4-FFF2-40B4-BE49-F238E27FC236}">
                        <a16:creationId xmlns:a16="http://schemas.microsoft.com/office/drawing/2014/main" id="{324DD081-23FB-3CE1-A2E0-D5E94FE5945A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62" name="Oval 361">
                    <a:extLst>
                      <a:ext uri="{FF2B5EF4-FFF2-40B4-BE49-F238E27FC236}">
                        <a16:creationId xmlns:a16="http://schemas.microsoft.com/office/drawing/2014/main" id="{C1AEE877-AA8D-2354-9CB1-9EE71A0B73CB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59838702-0540-F915-4D28-733B765D54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359" name="Triangle 358">
                    <a:extLst>
                      <a:ext uri="{FF2B5EF4-FFF2-40B4-BE49-F238E27FC236}">
                        <a16:creationId xmlns:a16="http://schemas.microsoft.com/office/drawing/2014/main" id="{C1DF025C-7E41-957B-9600-C26984658307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60" name="Oval 359">
                    <a:extLst>
                      <a:ext uri="{FF2B5EF4-FFF2-40B4-BE49-F238E27FC236}">
                        <a16:creationId xmlns:a16="http://schemas.microsoft.com/office/drawing/2014/main" id="{3FB940EF-DD30-5278-3041-B5380FE9695E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355" name="Elbow Connector 354">
                  <a:extLst>
                    <a:ext uri="{FF2B5EF4-FFF2-40B4-BE49-F238E27FC236}">
                      <a16:creationId xmlns:a16="http://schemas.microsoft.com/office/drawing/2014/main" id="{6269C86F-41EC-D7E5-602A-4B5AE176D643}"/>
                    </a:ext>
                  </a:extLst>
                </p:cNvPr>
                <p:cNvCxnSpPr>
                  <a:cxnSpLocks/>
                  <a:stCxn id="361" idx="3"/>
                  <a:endCxn id="360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Elbow Connector 355">
                  <a:extLst>
                    <a:ext uri="{FF2B5EF4-FFF2-40B4-BE49-F238E27FC236}">
                      <a16:creationId xmlns:a16="http://schemas.microsoft.com/office/drawing/2014/main" id="{64F1E3B4-56B9-F965-6B94-BE835C9C8209}"/>
                    </a:ext>
                  </a:extLst>
                </p:cNvPr>
                <p:cNvCxnSpPr>
                  <a:cxnSpLocks/>
                  <a:stCxn id="362" idx="0"/>
                  <a:endCxn id="359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73FBE8CC-886C-A088-8007-85786071F0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ADC6D6E8-2827-47CA-577C-39289810DC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618AD68A-E747-F74E-405E-05766917FF7E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5045316F-2181-99C8-0B0C-980E8701BA0D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>
                  <a:extLst>
                    <a:ext uri="{FF2B5EF4-FFF2-40B4-BE49-F238E27FC236}">
                      <a16:creationId xmlns:a16="http://schemas.microsoft.com/office/drawing/2014/main" id="{DC45FB46-1C95-4657-CC23-EB0657171FFD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D60B77E1-70A7-B405-510C-CA75643D62DF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BD30F2AF-8BC2-728A-C222-3D3E2EB5D0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CA49C63B-8817-F779-3110-A86B2515E0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54A9A204-A646-555F-E51D-3579B8544DD8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6EF240EB-9E92-384A-8B9A-1C984B0BD5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96F032D4-6ABF-BEE4-CA61-D019491801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8DB1B008-A1A7-B327-18DE-34C820E153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181EB351-696B-A237-47AF-D7CB643D5F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00841" y="2637706"/>
              <a:ext cx="911092" cy="528937"/>
              <a:chOff x="6563977" y="1076409"/>
              <a:chExt cx="2503823" cy="1453601"/>
            </a:xfrm>
          </p:grpSpPr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5035505B-6235-ACEC-0CC1-6F972F0BE1D3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4927A386-FF4F-76B5-53ED-D3794BEBCC52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04C3CEB9-21C0-F60D-65D5-48F91EFBDC2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384" name="Triangle 383">
                    <a:extLst>
                      <a:ext uri="{FF2B5EF4-FFF2-40B4-BE49-F238E27FC236}">
                        <a16:creationId xmlns:a16="http://schemas.microsoft.com/office/drawing/2014/main" id="{F13A39D2-92BF-120B-2637-49FFABF480C6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B4637CF6-62BA-C98D-64FC-3C7E067A9F8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9C0908F-C53E-0D03-1596-9F72CB6AE3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382" name="Triangle 381">
                    <a:extLst>
                      <a:ext uri="{FF2B5EF4-FFF2-40B4-BE49-F238E27FC236}">
                        <a16:creationId xmlns:a16="http://schemas.microsoft.com/office/drawing/2014/main" id="{00D405B9-1EC7-F156-3E11-FD5ED378B502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F5A2DD09-9A29-CFED-0167-BC78E6310B48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378" name="Elbow Connector 377">
                  <a:extLst>
                    <a:ext uri="{FF2B5EF4-FFF2-40B4-BE49-F238E27FC236}">
                      <a16:creationId xmlns:a16="http://schemas.microsoft.com/office/drawing/2014/main" id="{0073668A-DA12-726B-4DBD-6630D76E1D57}"/>
                    </a:ext>
                  </a:extLst>
                </p:cNvPr>
                <p:cNvCxnSpPr>
                  <a:cxnSpLocks/>
                  <a:stCxn id="384" idx="3"/>
                  <a:endCxn id="383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Elbow Connector 378">
                  <a:extLst>
                    <a:ext uri="{FF2B5EF4-FFF2-40B4-BE49-F238E27FC236}">
                      <a16:creationId xmlns:a16="http://schemas.microsoft.com/office/drawing/2014/main" id="{F0DA9923-9860-4D3F-578A-E63EA2380416}"/>
                    </a:ext>
                  </a:extLst>
                </p:cNvPr>
                <p:cNvCxnSpPr>
                  <a:cxnSpLocks/>
                  <a:stCxn id="385" idx="0"/>
                  <a:endCxn id="382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8A7154F0-3B0D-86DA-BB2A-1084238ADA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8F8585D8-78DF-C5C7-35CF-5ECD783994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>
                <a:extLst>
                  <a:ext uri="{FF2B5EF4-FFF2-40B4-BE49-F238E27FC236}">
                    <a16:creationId xmlns:a16="http://schemas.microsoft.com/office/drawing/2014/main" id="{56BFA754-019D-55AE-0181-D3868901F4EE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023606BD-E363-29EC-D6B2-61D2021A44C5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275060B9-3FE0-764E-CDB4-62FD0B3BB401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33C508B1-4219-E49D-713B-F6DB07B06871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9C3D5AA2-0F98-F333-FE72-88268E52D8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FBFDBA63-993B-7D7C-FBE0-4632E0681A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62AAF78D-3D50-90D0-57F5-687977E7EE21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>
                  <a:extLst>
                    <a:ext uri="{FF2B5EF4-FFF2-40B4-BE49-F238E27FC236}">
                      <a16:creationId xmlns:a16="http://schemas.microsoft.com/office/drawing/2014/main" id="{BE043826-C716-D83E-2476-DF795DBA28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FA3A4665-232F-3B61-7F62-D8B10AE559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11833049-BE0E-25A0-D1E3-3400A61E7A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>
              <a:extLst>
                <a:ext uri="{FF2B5EF4-FFF2-40B4-BE49-F238E27FC236}">
                  <a16:creationId xmlns:a16="http://schemas.microsoft.com/office/drawing/2014/main" id="{6CBE772E-989B-8697-B806-A2CED36DA17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72772" y="2634129"/>
              <a:ext cx="911092" cy="528937"/>
              <a:chOff x="6563977" y="1076409"/>
              <a:chExt cx="2503823" cy="1453601"/>
            </a:xfrm>
          </p:grpSpPr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34D6EAD8-8965-0E7E-3BB9-03AE9C52B2FA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FF97C553-8C08-C55C-6FC1-9095B2AD23B9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B3629A54-A0E9-BB15-2BC5-FB7CCE6B5D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407" name="Triangle 406">
                    <a:extLst>
                      <a:ext uri="{FF2B5EF4-FFF2-40B4-BE49-F238E27FC236}">
                        <a16:creationId xmlns:a16="http://schemas.microsoft.com/office/drawing/2014/main" id="{BF46E2B3-3328-D540-30A9-F411DE3D3CBB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408" name="Oval 407">
                    <a:extLst>
                      <a:ext uri="{FF2B5EF4-FFF2-40B4-BE49-F238E27FC236}">
                        <a16:creationId xmlns:a16="http://schemas.microsoft.com/office/drawing/2014/main" id="{D143F0F5-053B-DEF1-68FF-13511FCC09A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A8ED92FB-520A-8813-F7CC-9D8FD878DEA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405" name="Triangle 404">
                    <a:extLst>
                      <a:ext uri="{FF2B5EF4-FFF2-40B4-BE49-F238E27FC236}">
                        <a16:creationId xmlns:a16="http://schemas.microsoft.com/office/drawing/2014/main" id="{5683502E-61F1-210D-DF3E-F90DF8CAA826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406" name="Oval 405">
                    <a:extLst>
                      <a:ext uri="{FF2B5EF4-FFF2-40B4-BE49-F238E27FC236}">
                        <a16:creationId xmlns:a16="http://schemas.microsoft.com/office/drawing/2014/main" id="{B67C0565-81AA-E3B6-C715-CAA22FC2AEF1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401" name="Elbow Connector 400">
                  <a:extLst>
                    <a:ext uri="{FF2B5EF4-FFF2-40B4-BE49-F238E27FC236}">
                      <a16:creationId xmlns:a16="http://schemas.microsoft.com/office/drawing/2014/main" id="{C528919A-6725-042D-617F-529BFE935C43}"/>
                    </a:ext>
                  </a:extLst>
                </p:cNvPr>
                <p:cNvCxnSpPr>
                  <a:cxnSpLocks/>
                  <a:stCxn id="407" idx="3"/>
                  <a:endCxn id="406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Elbow Connector 401">
                  <a:extLst>
                    <a:ext uri="{FF2B5EF4-FFF2-40B4-BE49-F238E27FC236}">
                      <a16:creationId xmlns:a16="http://schemas.microsoft.com/office/drawing/2014/main" id="{CC106B4E-361F-2C81-EBB3-1AB9633F8D07}"/>
                    </a:ext>
                  </a:extLst>
                </p:cNvPr>
                <p:cNvCxnSpPr>
                  <a:cxnSpLocks/>
                  <a:stCxn id="408" idx="0"/>
                  <a:endCxn id="405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B1100E5A-E009-F726-EBE4-3923EC61E0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15A85A29-5191-5A78-8A67-A81642A3A8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5EA502DA-223C-5B35-9220-36AAEFB33B7B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392" name="Straight Connector 391">
                  <a:extLst>
                    <a:ext uri="{FF2B5EF4-FFF2-40B4-BE49-F238E27FC236}">
                      <a16:creationId xmlns:a16="http://schemas.microsoft.com/office/drawing/2014/main" id="{DE7BDA03-E814-07AF-0AB7-C6EA98BD7C56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747CD2F6-3E3C-E42A-BD8B-C04A01F912B9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19D12B1A-32DB-1E4E-E4A1-6A79529D1175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>
                  <a:extLst>
                    <a:ext uri="{FF2B5EF4-FFF2-40B4-BE49-F238E27FC236}">
                      <a16:creationId xmlns:a16="http://schemas.microsoft.com/office/drawing/2014/main" id="{6D271F77-A1E2-FBFA-948B-266C8EAD9D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>
                  <a:extLst>
                    <a:ext uri="{FF2B5EF4-FFF2-40B4-BE49-F238E27FC236}">
                      <a16:creationId xmlns:a16="http://schemas.microsoft.com/office/drawing/2014/main" id="{15E795AB-336E-7455-F999-9F82B5F1AA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5C22291B-CFA2-3727-1379-8EEDA260A660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AA44AC5B-B037-DA9F-234A-0FC801A8B1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0" name="Straight Connector 389">
                <a:extLst>
                  <a:ext uri="{FF2B5EF4-FFF2-40B4-BE49-F238E27FC236}">
                    <a16:creationId xmlns:a16="http://schemas.microsoft.com/office/drawing/2014/main" id="{8488EFD8-7A93-A9B7-EF0A-5767E1ED7C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C3F1C57E-56F1-838F-77BB-82D35854C9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9" name="Group 408">
              <a:extLst>
                <a:ext uri="{FF2B5EF4-FFF2-40B4-BE49-F238E27FC236}">
                  <a16:creationId xmlns:a16="http://schemas.microsoft.com/office/drawing/2014/main" id="{63D5956A-2709-4C72-9949-3F0850E2B7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18377" y="2634129"/>
              <a:ext cx="911092" cy="528937"/>
              <a:chOff x="6563977" y="1076409"/>
              <a:chExt cx="2503823" cy="1453601"/>
            </a:xfrm>
          </p:grpSpPr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C9214A8-66A6-293F-FE8A-AFB30B0B8207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7AA91305-37A0-43B5-0302-4F047A6915E3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831A0071-762A-0464-CC7A-D2F94D0EA85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430" name="Triangle 429">
                    <a:extLst>
                      <a:ext uri="{FF2B5EF4-FFF2-40B4-BE49-F238E27FC236}">
                        <a16:creationId xmlns:a16="http://schemas.microsoft.com/office/drawing/2014/main" id="{3F688D5E-EB1C-3A7A-5C42-7F80AED10213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0623B2A8-D8AF-4915-0329-F1D7E6A9C246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AEEA22FD-9E82-1584-9B70-77A0FF69B1C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428" name="Triangle 427">
                    <a:extLst>
                      <a:ext uri="{FF2B5EF4-FFF2-40B4-BE49-F238E27FC236}">
                        <a16:creationId xmlns:a16="http://schemas.microsoft.com/office/drawing/2014/main" id="{81EDFBF6-A5D4-9938-045D-F324C5C73866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429" name="Oval 428">
                    <a:extLst>
                      <a:ext uri="{FF2B5EF4-FFF2-40B4-BE49-F238E27FC236}">
                        <a16:creationId xmlns:a16="http://schemas.microsoft.com/office/drawing/2014/main" id="{86FE68FF-2DC3-D916-67DF-DB1AF7AD8E41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424" name="Elbow Connector 423">
                  <a:extLst>
                    <a:ext uri="{FF2B5EF4-FFF2-40B4-BE49-F238E27FC236}">
                      <a16:creationId xmlns:a16="http://schemas.microsoft.com/office/drawing/2014/main" id="{BBD4823B-37F7-0147-B46B-72DA43E7ACA0}"/>
                    </a:ext>
                  </a:extLst>
                </p:cNvPr>
                <p:cNvCxnSpPr>
                  <a:cxnSpLocks/>
                  <a:stCxn id="430" idx="3"/>
                  <a:endCxn id="429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Elbow Connector 424">
                  <a:extLst>
                    <a:ext uri="{FF2B5EF4-FFF2-40B4-BE49-F238E27FC236}">
                      <a16:creationId xmlns:a16="http://schemas.microsoft.com/office/drawing/2014/main" id="{FCF9A470-19A7-8A47-A664-994312F01F0F}"/>
                    </a:ext>
                  </a:extLst>
                </p:cNvPr>
                <p:cNvCxnSpPr>
                  <a:cxnSpLocks/>
                  <a:stCxn id="431" idx="0"/>
                  <a:endCxn id="428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32CA3732-3E9F-D614-8ECF-586367B7EB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1A0B58EF-1DE4-E5B7-FA71-0D2C1B257C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2" name="Group 411">
                <a:extLst>
                  <a:ext uri="{FF2B5EF4-FFF2-40B4-BE49-F238E27FC236}">
                    <a16:creationId xmlns:a16="http://schemas.microsoft.com/office/drawing/2014/main" id="{37B80900-0CE6-7A1B-1FCF-F3DC68D76658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D73F11C1-5632-E081-2665-77F67B3DC3D9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>
                  <a:extLst>
                    <a:ext uri="{FF2B5EF4-FFF2-40B4-BE49-F238E27FC236}">
                      <a16:creationId xmlns:a16="http://schemas.microsoft.com/office/drawing/2014/main" id="{5AEA332C-E7A4-C8D1-FED5-DD70847FA1EB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>
                  <a:extLst>
                    <a:ext uri="{FF2B5EF4-FFF2-40B4-BE49-F238E27FC236}">
                      <a16:creationId xmlns:a16="http://schemas.microsoft.com/office/drawing/2014/main" id="{A11F727D-4A56-30FB-138A-D1EB40BC8889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>
                  <a:extLst>
                    <a:ext uri="{FF2B5EF4-FFF2-40B4-BE49-F238E27FC236}">
                      <a16:creationId xmlns:a16="http://schemas.microsoft.com/office/drawing/2014/main" id="{9FFF8B90-0391-6866-7625-04FEEB09C2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4F7E848C-3ECB-BA61-6A87-BEC4AFE11C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4A457CF9-E1AE-006B-8F5B-EFB446A47D7D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>
                  <a:extLst>
                    <a:ext uri="{FF2B5EF4-FFF2-40B4-BE49-F238E27FC236}">
                      <a16:creationId xmlns:a16="http://schemas.microsoft.com/office/drawing/2014/main" id="{AEBDEBD3-D07D-A89F-4B4C-70E28B59A7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A69A25CD-7877-9635-F10E-60A6CB2737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>
                <a:extLst>
                  <a:ext uri="{FF2B5EF4-FFF2-40B4-BE49-F238E27FC236}">
                    <a16:creationId xmlns:a16="http://schemas.microsoft.com/office/drawing/2014/main" id="{0D0E9825-0777-AD60-E6F8-7F44A0EE36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12753100-C6DD-D2D5-C8CF-2F014DE0ED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90308" y="2630552"/>
              <a:ext cx="911092" cy="528937"/>
              <a:chOff x="6563977" y="1076409"/>
              <a:chExt cx="2503823" cy="1453601"/>
            </a:xfrm>
          </p:grpSpPr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37539A8C-03F2-7057-AC25-FE5CC9A0C18F}"/>
                  </a:ext>
                </a:extLst>
              </p:cNvPr>
              <p:cNvSpPr/>
              <p:nvPr/>
            </p:nvSpPr>
            <p:spPr>
              <a:xfrm>
                <a:off x="6934200" y="1266578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4" name="Group 433">
                <a:extLst>
                  <a:ext uri="{FF2B5EF4-FFF2-40B4-BE49-F238E27FC236}">
                    <a16:creationId xmlns:a16="http://schemas.microsoft.com/office/drawing/2014/main" id="{A9BE9159-93D6-4008-6047-8764600E6889}"/>
                  </a:ext>
                </a:extLst>
              </p:cNvPr>
              <p:cNvGrpSpPr/>
              <p:nvPr/>
            </p:nvGrpSpPr>
            <p:grpSpPr>
              <a:xfrm>
                <a:off x="6934200" y="1401027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46936B25-2AD1-A353-2847-586A54D19DD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453" name="Triangle 452">
                    <a:extLst>
                      <a:ext uri="{FF2B5EF4-FFF2-40B4-BE49-F238E27FC236}">
                        <a16:creationId xmlns:a16="http://schemas.microsoft.com/office/drawing/2014/main" id="{203B4D82-0D6C-B865-9DF6-58B610767658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454" name="Oval 453">
                    <a:extLst>
                      <a:ext uri="{FF2B5EF4-FFF2-40B4-BE49-F238E27FC236}">
                        <a16:creationId xmlns:a16="http://schemas.microsoft.com/office/drawing/2014/main" id="{1C768F7B-0AE1-4671-0D00-D0286760A43E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0191A22B-B9D3-D4F0-EE85-1E13C67ABAC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451" name="Triangle 450">
                    <a:extLst>
                      <a:ext uri="{FF2B5EF4-FFF2-40B4-BE49-F238E27FC236}">
                        <a16:creationId xmlns:a16="http://schemas.microsoft.com/office/drawing/2014/main" id="{E85CF2AC-B053-B864-0FEF-57B132F9F1DF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452" name="Oval 451">
                    <a:extLst>
                      <a:ext uri="{FF2B5EF4-FFF2-40B4-BE49-F238E27FC236}">
                        <a16:creationId xmlns:a16="http://schemas.microsoft.com/office/drawing/2014/main" id="{D66A7043-E912-F4A6-E877-71DBE062424B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</p:grpSp>
            <p:cxnSp>
              <p:nvCxnSpPr>
                <p:cNvPr id="447" name="Elbow Connector 446">
                  <a:extLst>
                    <a:ext uri="{FF2B5EF4-FFF2-40B4-BE49-F238E27FC236}">
                      <a16:creationId xmlns:a16="http://schemas.microsoft.com/office/drawing/2014/main" id="{AEA3B5CF-4485-AC5F-2109-D9A213C8CB42}"/>
                    </a:ext>
                  </a:extLst>
                </p:cNvPr>
                <p:cNvCxnSpPr>
                  <a:cxnSpLocks/>
                  <a:stCxn id="453" idx="3"/>
                  <a:endCxn id="452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Elbow Connector 447">
                  <a:extLst>
                    <a:ext uri="{FF2B5EF4-FFF2-40B4-BE49-F238E27FC236}">
                      <a16:creationId xmlns:a16="http://schemas.microsoft.com/office/drawing/2014/main" id="{31B2C47C-B07E-EBE7-9A61-B32701230FFC}"/>
                    </a:ext>
                  </a:extLst>
                </p:cNvPr>
                <p:cNvCxnSpPr>
                  <a:cxnSpLocks/>
                  <a:stCxn id="454" idx="0"/>
                  <a:endCxn id="451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330B03B9-5705-E6A8-28AA-49BBC2648E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E77A2858-F9CC-6D54-CFCA-7C47189A6B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id="{F1FA6B74-CAEC-1B01-819D-AC85EAA72892}"/>
                  </a:ext>
                </a:extLst>
              </p:cNvPr>
              <p:cNvGrpSpPr/>
              <p:nvPr/>
            </p:nvGrpSpPr>
            <p:grpSpPr>
              <a:xfrm>
                <a:off x="8372915" y="1134668"/>
                <a:ext cx="457200" cy="712267"/>
                <a:chOff x="8534400" y="1143000"/>
                <a:chExt cx="457200" cy="712267"/>
              </a:xfrm>
            </p:grpSpPr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BE49125C-758F-7B15-14B9-AF8FE62820E2}"/>
                    </a:ext>
                  </a:extLst>
                </p:cNvPr>
                <p:cNvCxnSpPr/>
                <p:nvPr/>
              </p:nvCxnSpPr>
              <p:spPr>
                <a:xfrm>
                  <a:off x="8534400" y="1848374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706F2D00-650A-5D75-EF6B-85DF83C9423D}"/>
                    </a:ext>
                  </a:extLst>
                </p:cNvPr>
                <p:cNvCxnSpPr/>
                <p:nvPr/>
              </p:nvCxnSpPr>
              <p:spPr>
                <a:xfrm>
                  <a:off x="8839200" y="1845213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81B7AFFC-A83B-26C0-D4EF-A8FF1FD88727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44E00EEE-5E6C-74B6-5F51-92E4AC672E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441">
                  <a:extLst>
                    <a:ext uri="{FF2B5EF4-FFF2-40B4-BE49-F238E27FC236}">
                      <a16:creationId xmlns:a16="http://schemas.microsoft.com/office/drawing/2014/main" id="{21FECD42-4342-1C3F-11E9-71CB67C871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18963F05-56C9-19D5-ED20-3A5AF7A17BC8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E5F0C54F-F033-7481-AA38-7ADC7A9AFF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143000"/>
                  <a:ext cx="0" cy="56759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6" name="Straight Connector 435">
                <a:extLst>
                  <a:ext uri="{FF2B5EF4-FFF2-40B4-BE49-F238E27FC236}">
                    <a16:creationId xmlns:a16="http://schemas.microsoft.com/office/drawing/2014/main" id="{94F846E0-EC79-9A7F-B7C2-8C7927167A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3977" y="1134668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>
                <a:extLst>
                  <a:ext uri="{FF2B5EF4-FFF2-40B4-BE49-F238E27FC236}">
                    <a16:creationId xmlns:a16="http://schemas.microsoft.com/office/drawing/2014/main" id="{26BEB23B-01C0-9D24-1319-BB40A7DC6A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64827" y="1076409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148D49B-8091-58AE-212A-F282D522818B}"/>
              </a:ext>
            </a:extLst>
          </p:cNvPr>
          <p:cNvGrpSpPr/>
          <p:nvPr/>
        </p:nvGrpSpPr>
        <p:grpSpPr>
          <a:xfrm>
            <a:off x="4938593" y="2874421"/>
            <a:ext cx="2543623" cy="1453601"/>
            <a:chOff x="4950550" y="3503051"/>
            <a:chExt cx="2543623" cy="1453601"/>
          </a:xfrm>
        </p:grpSpPr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4A9A264C-4E27-2535-DB18-D8FDA9C928B8}"/>
                </a:ext>
              </a:extLst>
            </p:cNvPr>
            <p:cNvSpPr/>
            <p:nvPr/>
          </p:nvSpPr>
          <p:spPr>
            <a:xfrm>
              <a:off x="5360573" y="3693220"/>
              <a:ext cx="1421619" cy="1163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D790487C-9EC2-4277-CD9F-417D64C87A32}"/>
                </a:ext>
              </a:extLst>
            </p:cNvPr>
            <p:cNvGrpSpPr/>
            <p:nvPr/>
          </p:nvGrpSpPr>
          <p:grpSpPr>
            <a:xfrm>
              <a:off x="5360573" y="3827669"/>
              <a:ext cx="1447800" cy="894697"/>
              <a:chOff x="6629400" y="1428097"/>
              <a:chExt cx="1447800" cy="894697"/>
            </a:xfrm>
          </p:grpSpPr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5C618511-8668-E7AD-8FFD-67A3A8FB183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7110984" y="1386840"/>
                <a:ext cx="457200" cy="539714"/>
                <a:chOff x="7110984" y="1386840"/>
                <a:chExt cx="457200" cy="539714"/>
              </a:xfrm>
            </p:grpSpPr>
            <p:sp>
              <p:nvSpPr>
                <p:cNvPr id="482" name="Triangle 481">
                  <a:extLst>
                    <a:ext uri="{FF2B5EF4-FFF2-40B4-BE49-F238E27FC236}">
                      <a16:creationId xmlns:a16="http://schemas.microsoft.com/office/drawing/2014/main" id="{BB4DDF65-5A01-2C63-6967-242604E85B1E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Oval 482">
                  <a:extLst>
                    <a:ext uri="{FF2B5EF4-FFF2-40B4-BE49-F238E27FC236}">
                      <a16:creationId xmlns:a16="http://schemas.microsoft.com/office/drawing/2014/main" id="{1C897D83-5B3F-20D2-95E3-13D6867E3223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A26A8BE8-B923-4E16-EA3F-43586B84D05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 flipH="1">
                <a:off x="7110984" y="1824337"/>
                <a:ext cx="457200" cy="539714"/>
                <a:chOff x="7110984" y="1386840"/>
                <a:chExt cx="457200" cy="539714"/>
              </a:xfrm>
            </p:grpSpPr>
            <p:sp>
              <p:nvSpPr>
                <p:cNvPr id="480" name="Triangle 479">
                  <a:extLst>
                    <a:ext uri="{FF2B5EF4-FFF2-40B4-BE49-F238E27FC236}">
                      <a16:creationId xmlns:a16="http://schemas.microsoft.com/office/drawing/2014/main" id="{FFE8C45D-A5B7-2680-6BE3-60DD7D26C395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Oval 480">
                  <a:extLst>
                    <a:ext uri="{FF2B5EF4-FFF2-40B4-BE49-F238E27FC236}">
                      <a16:creationId xmlns:a16="http://schemas.microsoft.com/office/drawing/2014/main" id="{F81F6C23-70AF-2343-FD20-20FEF137A7CE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73" name="Elbow Connector 472">
                <a:extLst>
                  <a:ext uri="{FF2B5EF4-FFF2-40B4-BE49-F238E27FC236}">
                    <a16:creationId xmlns:a16="http://schemas.microsoft.com/office/drawing/2014/main" id="{CEC05716-A2DA-A087-944E-B9F248F6767D}"/>
                  </a:ext>
                </a:extLst>
              </p:cNvPr>
              <p:cNvCxnSpPr>
                <a:cxnSpLocks/>
                <a:stCxn id="482" idx="3"/>
                <a:endCxn id="481" idx="0"/>
              </p:cNvCxnSpPr>
              <p:nvPr/>
            </p:nvCxnSpPr>
            <p:spPr>
              <a:xfrm rot="10800000" flipV="1">
                <a:off x="7069727" y="1656696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Elbow Connector 473">
                <a:extLst>
                  <a:ext uri="{FF2B5EF4-FFF2-40B4-BE49-F238E27FC236}">
                    <a16:creationId xmlns:a16="http://schemas.microsoft.com/office/drawing/2014/main" id="{C90DE8C4-5801-78CD-5388-A99A3A1257A8}"/>
                  </a:ext>
                </a:extLst>
              </p:cNvPr>
              <p:cNvCxnSpPr>
                <a:cxnSpLocks/>
                <a:stCxn id="483" idx="0"/>
                <a:endCxn id="480" idx="3"/>
              </p:cNvCxnSpPr>
              <p:nvPr/>
            </p:nvCxnSpPr>
            <p:spPr>
              <a:xfrm>
                <a:off x="7609441" y="1656697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ED6719EA-86F5-42FA-AE88-03F8EA039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ADF40EF0-EA2C-DE20-085E-682480CDC5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86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7" name="TextBox 476">
                <a:extLst>
                  <a:ext uri="{FF2B5EF4-FFF2-40B4-BE49-F238E27FC236}">
                    <a16:creationId xmlns:a16="http://schemas.microsoft.com/office/drawing/2014/main" id="{073C63CF-47F2-13E6-A50E-9F3717C5C425}"/>
                  </a:ext>
                </a:extLst>
              </p:cNvPr>
              <p:cNvSpPr txBox="1"/>
              <p:nvPr/>
            </p:nvSpPr>
            <p:spPr>
              <a:xfrm>
                <a:off x="6636280" y="1622950"/>
                <a:ext cx="1378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</a:p>
            </p:txBody>
          </p:sp>
          <p:sp>
            <p:nvSpPr>
              <p:cNvPr id="478" name="TextBox 477">
                <a:extLst>
                  <a:ext uri="{FF2B5EF4-FFF2-40B4-BE49-F238E27FC236}">
                    <a16:creationId xmlns:a16="http://schemas.microsoft.com/office/drawing/2014/main" id="{ACE4EDAC-7182-0101-4019-06BF8C63704F}"/>
                  </a:ext>
                </a:extLst>
              </p:cNvPr>
              <p:cNvSpPr txBox="1"/>
              <p:nvPr/>
            </p:nvSpPr>
            <p:spPr>
              <a:xfrm>
                <a:off x="7916999" y="1619373"/>
                <a:ext cx="13785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</a:p>
            </p:txBody>
          </p: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7AB84DB3-F83C-8216-DC89-484D450557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656696"/>
                <a:ext cx="1447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FAFA1911-0B49-EE6A-D0FC-57445360F9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0350" y="3561310"/>
              <a:ext cx="2503823" cy="4207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70A970CD-8F09-BD43-1984-096D53354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91200" y="3503051"/>
              <a:ext cx="0" cy="145360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78B3544E-6D85-4496-0B68-15C4BF51FEF6}"/>
                </a:ext>
              </a:extLst>
            </p:cNvPr>
            <p:cNvSpPr txBox="1"/>
            <p:nvPr/>
          </p:nvSpPr>
          <p:spPr>
            <a:xfrm>
              <a:off x="6976379" y="4678455"/>
              <a:ext cx="31098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RBL</a:t>
              </a:r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1D7A4A05-A6F9-DB70-D171-4E5538F05124}"/>
                </a:ext>
              </a:extLst>
            </p:cNvPr>
            <p:cNvSpPr txBox="1"/>
            <p:nvPr/>
          </p:nvSpPr>
          <p:spPr>
            <a:xfrm>
              <a:off x="4950550" y="3654292"/>
              <a:ext cx="37971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RWL</a:t>
              </a:r>
            </a:p>
          </p:txBody>
        </p: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816303E1-2D83-C8AE-2BC5-0B04726A1ABD}"/>
                </a:ext>
              </a:extLst>
            </p:cNvPr>
            <p:cNvGrpSpPr/>
            <p:nvPr/>
          </p:nvGrpSpPr>
          <p:grpSpPr>
            <a:xfrm>
              <a:off x="6782304" y="3574516"/>
              <a:ext cx="505058" cy="1029865"/>
              <a:chOff x="6782304" y="3574516"/>
              <a:chExt cx="505058" cy="1029865"/>
            </a:xfrm>
          </p:grpSpPr>
          <p:grpSp>
            <p:nvGrpSpPr>
              <p:cNvPr id="459" name="Group 458">
                <a:extLst>
                  <a:ext uri="{FF2B5EF4-FFF2-40B4-BE49-F238E27FC236}">
                    <a16:creationId xmlns:a16="http://schemas.microsoft.com/office/drawing/2014/main" id="{23412FC0-FE14-9DE3-EF85-550A19AD4FFC}"/>
                  </a:ext>
                </a:extLst>
              </p:cNvPr>
              <p:cNvGrpSpPr/>
              <p:nvPr/>
            </p:nvGrpSpPr>
            <p:grpSpPr>
              <a:xfrm>
                <a:off x="6963064" y="3574516"/>
                <a:ext cx="324298" cy="335961"/>
                <a:chOff x="8587290" y="1519306"/>
                <a:chExt cx="324298" cy="335961"/>
              </a:xfrm>
            </p:grpSpPr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246A87C4-B181-240E-C7C5-308FCFF7BF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87290" y="1847251"/>
                  <a:ext cx="9951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4CB183DB-2327-C397-9681-E508D2D0E8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3543" y="1853802"/>
                  <a:ext cx="78045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9592BA22-55B2-1239-6063-26BBBFB1586E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B9DE53F5-A27D-AB7D-7CF5-95031A8931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>
                  <a:extLst>
                    <a:ext uri="{FF2B5EF4-FFF2-40B4-BE49-F238E27FC236}">
                      <a16:creationId xmlns:a16="http://schemas.microsoft.com/office/drawing/2014/main" id="{F142BBCD-96F0-A2EE-BB4D-AEDF6EC625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>
                  <a:extLst>
                    <a:ext uri="{FF2B5EF4-FFF2-40B4-BE49-F238E27FC236}">
                      <a16:creationId xmlns:a16="http://schemas.microsoft.com/office/drawing/2014/main" id="{3EECE662-F424-C328-8D6E-D462E9F9503A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7E9FBAB2-3F73-5870-0DAE-8B9B56899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72646" y="1519306"/>
                  <a:ext cx="0" cy="1912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" name="Group 485">
                <a:extLst>
                  <a:ext uri="{FF2B5EF4-FFF2-40B4-BE49-F238E27FC236}">
                    <a16:creationId xmlns:a16="http://schemas.microsoft.com/office/drawing/2014/main" id="{83B35784-50FA-9FF7-288E-1BABCAC96291}"/>
                  </a:ext>
                </a:extLst>
              </p:cNvPr>
              <p:cNvGrpSpPr/>
              <p:nvPr/>
            </p:nvGrpSpPr>
            <p:grpSpPr>
              <a:xfrm rot="16200000">
                <a:off x="6579080" y="4094137"/>
                <a:ext cx="604888" cy="198440"/>
                <a:chOff x="8532365" y="1656827"/>
                <a:chExt cx="604888" cy="198440"/>
              </a:xfrm>
            </p:grpSpPr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44BE5802-9A06-B0C2-C210-4BB9474B83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8609583" y="1767997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>
                  <a:extLst>
                    <a:ext uri="{FF2B5EF4-FFF2-40B4-BE49-F238E27FC236}">
                      <a16:creationId xmlns:a16="http://schemas.microsoft.com/office/drawing/2014/main" id="{E9294C2D-2861-49DF-E008-4CC94F24DF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8988227" y="1696187"/>
                  <a:ext cx="0" cy="298053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>
                  <a:extLst>
                    <a:ext uri="{FF2B5EF4-FFF2-40B4-BE49-F238E27FC236}">
                      <a16:creationId xmlns:a16="http://schemas.microsoft.com/office/drawing/2014/main" id="{4DB6BB25-E5AA-91DF-9221-A473253E9938}"/>
                    </a:ext>
                  </a:extLst>
                </p:cNvPr>
                <p:cNvCxnSpPr/>
                <p:nvPr/>
              </p:nvCxnSpPr>
              <p:spPr>
                <a:xfrm>
                  <a:off x="8686800" y="175260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489">
                  <a:extLst>
                    <a:ext uri="{FF2B5EF4-FFF2-40B4-BE49-F238E27FC236}">
                      <a16:creationId xmlns:a16="http://schemas.microsoft.com/office/drawing/2014/main" id="{12E3D23F-5E0C-1410-A18B-A9CE90E2C4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86800" y="1741990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0F598654-9536-E35C-BCE5-88DE89D857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9200" y="1748883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D61B14F0-C3AD-F444-3329-1DAA0FAF816E}"/>
                    </a:ext>
                  </a:extLst>
                </p:cNvPr>
                <p:cNvCxnSpPr/>
                <p:nvPr/>
              </p:nvCxnSpPr>
              <p:spPr>
                <a:xfrm>
                  <a:off x="8686800" y="1710590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B8CBBB96-1B91-E869-B441-63E9E7C85C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8745763" y="1683709"/>
                  <a:ext cx="5376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6" name="Triangle 505">
                <a:extLst>
                  <a:ext uri="{FF2B5EF4-FFF2-40B4-BE49-F238E27FC236}">
                    <a16:creationId xmlns:a16="http://schemas.microsoft.com/office/drawing/2014/main" id="{334BDAF8-0120-7E4C-D790-BAC4A6AE7DC8}"/>
                  </a:ext>
                </a:extLst>
              </p:cNvPr>
              <p:cNvSpPr/>
              <p:nvPr/>
            </p:nvSpPr>
            <p:spPr>
              <a:xfrm rot="10800000" flipH="1">
                <a:off x="6925570" y="4494650"/>
                <a:ext cx="90241" cy="109731"/>
              </a:xfrm>
              <a:prstGeom prst="triangle">
                <a:avLst/>
              </a:prstGeom>
              <a:noFill/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8" name="Group 1567">
            <a:extLst>
              <a:ext uri="{FF2B5EF4-FFF2-40B4-BE49-F238E27FC236}">
                <a16:creationId xmlns:a16="http://schemas.microsoft.com/office/drawing/2014/main" id="{1EE995FD-B789-A032-765A-B44659BC78BB}"/>
              </a:ext>
            </a:extLst>
          </p:cNvPr>
          <p:cNvGrpSpPr/>
          <p:nvPr/>
        </p:nvGrpSpPr>
        <p:grpSpPr>
          <a:xfrm>
            <a:off x="8500675" y="2875995"/>
            <a:ext cx="2286000" cy="1486925"/>
            <a:chOff x="8500675" y="2875995"/>
            <a:chExt cx="2286000" cy="1486925"/>
          </a:xfrm>
        </p:grpSpPr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02E000F1-ABFD-817F-275A-BE6457DB17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0675" y="2875995"/>
              <a:ext cx="650788" cy="377816"/>
              <a:chOff x="4990350" y="3503051"/>
              <a:chExt cx="2503823" cy="1453601"/>
            </a:xfrm>
          </p:grpSpPr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F4EA82A7-C154-9E8A-285F-6A66D9AA32C9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F2900F7D-56A8-BB46-63A9-21CF10B6C721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534" name="Group 533">
                  <a:extLst>
                    <a:ext uri="{FF2B5EF4-FFF2-40B4-BE49-F238E27FC236}">
                      <a16:creationId xmlns:a16="http://schemas.microsoft.com/office/drawing/2014/main" id="{D6568233-76E6-E4C7-E9D8-D54D9256D35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545" name="Triangle 544">
                    <a:extLst>
                      <a:ext uri="{FF2B5EF4-FFF2-40B4-BE49-F238E27FC236}">
                        <a16:creationId xmlns:a16="http://schemas.microsoft.com/office/drawing/2014/main" id="{A1732279-0882-8501-0EFA-80A2EF80F1EC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6" name="Oval 545">
                    <a:extLst>
                      <a:ext uri="{FF2B5EF4-FFF2-40B4-BE49-F238E27FC236}">
                        <a16:creationId xmlns:a16="http://schemas.microsoft.com/office/drawing/2014/main" id="{7325D474-4966-C36D-741C-33A91DF4F26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5" name="Group 534">
                  <a:extLst>
                    <a:ext uri="{FF2B5EF4-FFF2-40B4-BE49-F238E27FC236}">
                      <a16:creationId xmlns:a16="http://schemas.microsoft.com/office/drawing/2014/main" id="{43DCE4B5-84F7-7BE8-EAE1-3D455F8252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543" name="Triangle 542">
                    <a:extLst>
                      <a:ext uri="{FF2B5EF4-FFF2-40B4-BE49-F238E27FC236}">
                        <a16:creationId xmlns:a16="http://schemas.microsoft.com/office/drawing/2014/main" id="{2A77B56C-0E5D-D014-E91A-C9930D890847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4" name="Oval 543">
                    <a:extLst>
                      <a:ext uri="{FF2B5EF4-FFF2-40B4-BE49-F238E27FC236}">
                        <a16:creationId xmlns:a16="http://schemas.microsoft.com/office/drawing/2014/main" id="{E85DF3BB-5CCE-16CE-9874-66198EFBC4C0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36" name="Elbow Connector 535">
                  <a:extLst>
                    <a:ext uri="{FF2B5EF4-FFF2-40B4-BE49-F238E27FC236}">
                      <a16:creationId xmlns:a16="http://schemas.microsoft.com/office/drawing/2014/main" id="{A61CD8A0-8BEC-7597-9F7F-2F522EFF23FF}"/>
                    </a:ext>
                  </a:extLst>
                </p:cNvPr>
                <p:cNvCxnSpPr>
                  <a:cxnSpLocks/>
                  <a:stCxn id="545" idx="3"/>
                  <a:endCxn id="544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Elbow Connector 536">
                  <a:extLst>
                    <a:ext uri="{FF2B5EF4-FFF2-40B4-BE49-F238E27FC236}">
                      <a16:creationId xmlns:a16="http://schemas.microsoft.com/office/drawing/2014/main" id="{1C3331E4-D218-F8DB-3ED5-E1CDA1F22FBA}"/>
                    </a:ext>
                  </a:extLst>
                </p:cNvPr>
                <p:cNvCxnSpPr>
                  <a:cxnSpLocks/>
                  <a:stCxn id="546" idx="0"/>
                  <a:endCxn id="543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>
                  <a:extLst>
                    <a:ext uri="{FF2B5EF4-FFF2-40B4-BE49-F238E27FC236}">
                      <a16:creationId xmlns:a16="http://schemas.microsoft.com/office/drawing/2014/main" id="{14813CD7-67E0-5A16-2DAD-AE657EA463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538">
                  <a:extLst>
                    <a:ext uri="{FF2B5EF4-FFF2-40B4-BE49-F238E27FC236}">
                      <a16:creationId xmlns:a16="http://schemas.microsoft.com/office/drawing/2014/main" id="{F48F873C-9DAB-BAB5-DBB4-DD61BA5BD6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0" name="TextBox 539">
                  <a:extLst>
                    <a:ext uri="{FF2B5EF4-FFF2-40B4-BE49-F238E27FC236}">
                      <a16:creationId xmlns:a16="http://schemas.microsoft.com/office/drawing/2014/main" id="{12A821C5-4EE7-FEF2-30AD-2BF446B61DF7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12" name="Straight Connector 511">
                <a:extLst>
                  <a:ext uri="{FF2B5EF4-FFF2-40B4-BE49-F238E27FC236}">
                    <a16:creationId xmlns:a16="http://schemas.microsoft.com/office/drawing/2014/main" id="{2464C358-27B0-DE4F-A60D-542FD27438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>
                <a:extLst>
                  <a:ext uri="{FF2B5EF4-FFF2-40B4-BE49-F238E27FC236}">
                    <a16:creationId xmlns:a16="http://schemas.microsoft.com/office/drawing/2014/main" id="{FE0F216B-8A04-0646-A56F-3DC3588A75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6" name="Group 515">
                <a:extLst>
                  <a:ext uri="{FF2B5EF4-FFF2-40B4-BE49-F238E27FC236}">
                    <a16:creationId xmlns:a16="http://schemas.microsoft.com/office/drawing/2014/main" id="{F2F6DFA6-3AA7-E08B-BABF-7F8B5ACB49B0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517" name="Group 516">
                  <a:extLst>
                    <a:ext uri="{FF2B5EF4-FFF2-40B4-BE49-F238E27FC236}">
                      <a16:creationId xmlns:a16="http://schemas.microsoft.com/office/drawing/2014/main" id="{2E307030-C32F-2683-2F4F-640C63DC7241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527" name="Straight Connector 526">
                    <a:extLst>
                      <a:ext uri="{FF2B5EF4-FFF2-40B4-BE49-F238E27FC236}">
                        <a16:creationId xmlns:a16="http://schemas.microsoft.com/office/drawing/2014/main" id="{22DCB79F-1359-10FB-FEBD-74C8AC5330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8" name="Straight Connector 527">
                    <a:extLst>
                      <a:ext uri="{FF2B5EF4-FFF2-40B4-BE49-F238E27FC236}">
                        <a16:creationId xmlns:a16="http://schemas.microsoft.com/office/drawing/2014/main" id="{752C1A3E-1417-6568-A3B9-0A72A86436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9" name="Straight Connector 528">
                    <a:extLst>
                      <a:ext uri="{FF2B5EF4-FFF2-40B4-BE49-F238E27FC236}">
                        <a16:creationId xmlns:a16="http://schemas.microsoft.com/office/drawing/2014/main" id="{D5EDA48D-CB99-9A8C-09BF-59AC7E7E9C11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0" name="Straight Connector 529">
                    <a:extLst>
                      <a:ext uri="{FF2B5EF4-FFF2-40B4-BE49-F238E27FC236}">
                        <a16:creationId xmlns:a16="http://schemas.microsoft.com/office/drawing/2014/main" id="{3915648B-769E-26FE-6AF5-010CD862CD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1" name="Straight Connector 530">
                    <a:extLst>
                      <a:ext uri="{FF2B5EF4-FFF2-40B4-BE49-F238E27FC236}">
                        <a16:creationId xmlns:a16="http://schemas.microsoft.com/office/drawing/2014/main" id="{DB3A445C-06CE-4F80-B210-9AD4FD2AE6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2" name="Straight Connector 531">
                    <a:extLst>
                      <a:ext uri="{FF2B5EF4-FFF2-40B4-BE49-F238E27FC236}">
                        <a16:creationId xmlns:a16="http://schemas.microsoft.com/office/drawing/2014/main" id="{7B487B31-46E8-690E-CFDE-69B76D0BB3C8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3" name="Straight Connector 532">
                    <a:extLst>
                      <a:ext uri="{FF2B5EF4-FFF2-40B4-BE49-F238E27FC236}">
                        <a16:creationId xmlns:a16="http://schemas.microsoft.com/office/drawing/2014/main" id="{4307C559-E264-EFB9-C2D5-29A8A86CE0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18" name="Group 517">
                  <a:extLst>
                    <a:ext uri="{FF2B5EF4-FFF2-40B4-BE49-F238E27FC236}">
                      <a16:creationId xmlns:a16="http://schemas.microsoft.com/office/drawing/2014/main" id="{6DFF3CF2-EBBB-4361-A246-8E46012844A5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520" name="Straight Connector 519">
                    <a:extLst>
                      <a:ext uri="{FF2B5EF4-FFF2-40B4-BE49-F238E27FC236}">
                        <a16:creationId xmlns:a16="http://schemas.microsoft.com/office/drawing/2014/main" id="{F2B7AE32-A4E4-F381-EA74-FCC2046112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>
                    <a:extLst>
                      <a:ext uri="{FF2B5EF4-FFF2-40B4-BE49-F238E27FC236}">
                        <a16:creationId xmlns:a16="http://schemas.microsoft.com/office/drawing/2014/main" id="{6659FEF4-32EC-1950-1E52-0C3CB9F9FA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>
                    <a:extLst>
                      <a:ext uri="{FF2B5EF4-FFF2-40B4-BE49-F238E27FC236}">
                        <a16:creationId xmlns:a16="http://schemas.microsoft.com/office/drawing/2014/main" id="{BB97187C-2B2B-6AD4-6D50-7BC9107C7080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>
                    <a:extLst>
                      <a:ext uri="{FF2B5EF4-FFF2-40B4-BE49-F238E27FC236}">
                        <a16:creationId xmlns:a16="http://schemas.microsoft.com/office/drawing/2014/main" id="{0BAA1F8D-BEB7-49E5-E1AD-1F6AB35588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>
                    <a:extLst>
                      <a:ext uri="{FF2B5EF4-FFF2-40B4-BE49-F238E27FC236}">
                        <a16:creationId xmlns:a16="http://schemas.microsoft.com/office/drawing/2014/main" id="{539C172F-A5AA-F536-BB8B-E4F41562E1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5" name="Straight Connector 524">
                    <a:extLst>
                      <a:ext uri="{FF2B5EF4-FFF2-40B4-BE49-F238E27FC236}">
                        <a16:creationId xmlns:a16="http://schemas.microsoft.com/office/drawing/2014/main" id="{2641ECBD-EC7E-4BF8-3B9F-0A65F7545047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6" name="Straight Connector 525">
                    <a:extLst>
                      <a:ext uri="{FF2B5EF4-FFF2-40B4-BE49-F238E27FC236}">
                        <a16:creationId xmlns:a16="http://schemas.microsoft.com/office/drawing/2014/main" id="{81294546-6225-1911-B8B0-4B26DFC89A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9" name="Triangle 518">
                  <a:extLst>
                    <a:ext uri="{FF2B5EF4-FFF2-40B4-BE49-F238E27FC236}">
                      <a16:creationId xmlns:a16="http://schemas.microsoft.com/office/drawing/2014/main" id="{2770B68C-4831-29D9-9169-1FE862DC1A88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16" name="Group 915">
              <a:extLst>
                <a:ext uri="{FF2B5EF4-FFF2-40B4-BE49-F238E27FC236}">
                  <a16:creationId xmlns:a16="http://schemas.microsoft.com/office/drawing/2014/main" id="{B2E217B6-26C5-C5A6-5037-FD7FCAB596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38340" y="2879317"/>
              <a:ext cx="650788" cy="377816"/>
              <a:chOff x="4990350" y="3503051"/>
              <a:chExt cx="2503823" cy="1453601"/>
            </a:xfrm>
          </p:grpSpPr>
          <p:sp>
            <p:nvSpPr>
              <p:cNvPr id="917" name="Rectangle 916">
                <a:extLst>
                  <a:ext uri="{FF2B5EF4-FFF2-40B4-BE49-F238E27FC236}">
                    <a16:creationId xmlns:a16="http://schemas.microsoft.com/office/drawing/2014/main" id="{5CAAF399-1BD0-D121-8554-16773F951693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18" name="Group 917">
                <a:extLst>
                  <a:ext uri="{FF2B5EF4-FFF2-40B4-BE49-F238E27FC236}">
                    <a16:creationId xmlns:a16="http://schemas.microsoft.com/office/drawing/2014/main" id="{B5A21C3E-B2AC-10AC-22B6-BB7577B12D76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939" name="Group 938">
                  <a:extLst>
                    <a:ext uri="{FF2B5EF4-FFF2-40B4-BE49-F238E27FC236}">
                      <a16:creationId xmlns:a16="http://schemas.microsoft.com/office/drawing/2014/main" id="{68E01289-C805-E62B-C36D-387DBB4D775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948" name="Triangle 947">
                    <a:extLst>
                      <a:ext uri="{FF2B5EF4-FFF2-40B4-BE49-F238E27FC236}">
                        <a16:creationId xmlns:a16="http://schemas.microsoft.com/office/drawing/2014/main" id="{728C8E1C-6893-60E8-4413-977660934E8C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9" name="Oval 948">
                    <a:extLst>
                      <a:ext uri="{FF2B5EF4-FFF2-40B4-BE49-F238E27FC236}">
                        <a16:creationId xmlns:a16="http://schemas.microsoft.com/office/drawing/2014/main" id="{5A4BACAE-2BDF-A379-FCFF-A8C9C26C0E21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40" name="Group 939">
                  <a:extLst>
                    <a:ext uri="{FF2B5EF4-FFF2-40B4-BE49-F238E27FC236}">
                      <a16:creationId xmlns:a16="http://schemas.microsoft.com/office/drawing/2014/main" id="{6E2E6340-356B-DF7A-2700-8E9BDBFED68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946" name="Triangle 945">
                    <a:extLst>
                      <a:ext uri="{FF2B5EF4-FFF2-40B4-BE49-F238E27FC236}">
                        <a16:creationId xmlns:a16="http://schemas.microsoft.com/office/drawing/2014/main" id="{146E1E08-8246-D64C-8166-E7C40000D90F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7" name="Oval 946">
                    <a:extLst>
                      <a:ext uri="{FF2B5EF4-FFF2-40B4-BE49-F238E27FC236}">
                        <a16:creationId xmlns:a16="http://schemas.microsoft.com/office/drawing/2014/main" id="{2E271089-8A43-8198-464C-42DBB3A442C1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41" name="Elbow Connector 940">
                  <a:extLst>
                    <a:ext uri="{FF2B5EF4-FFF2-40B4-BE49-F238E27FC236}">
                      <a16:creationId xmlns:a16="http://schemas.microsoft.com/office/drawing/2014/main" id="{094A8E03-B98D-10DB-7CA6-3536216CADBA}"/>
                    </a:ext>
                  </a:extLst>
                </p:cNvPr>
                <p:cNvCxnSpPr>
                  <a:cxnSpLocks/>
                  <a:stCxn id="948" idx="3"/>
                  <a:endCxn id="947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Elbow Connector 941">
                  <a:extLst>
                    <a:ext uri="{FF2B5EF4-FFF2-40B4-BE49-F238E27FC236}">
                      <a16:creationId xmlns:a16="http://schemas.microsoft.com/office/drawing/2014/main" id="{D616E40F-0257-EF1A-10DD-193E1C19E6B8}"/>
                    </a:ext>
                  </a:extLst>
                </p:cNvPr>
                <p:cNvCxnSpPr>
                  <a:cxnSpLocks/>
                  <a:stCxn id="949" idx="0"/>
                  <a:endCxn id="946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3" name="Straight Connector 942">
                  <a:extLst>
                    <a:ext uri="{FF2B5EF4-FFF2-40B4-BE49-F238E27FC236}">
                      <a16:creationId xmlns:a16="http://schemas.microsoft.com/office/drawing/2014/main" id="{E2BDC85A-3046-1166-BF95-56D0E6FD3A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4" name="Straight Connector 943">
                  <a:extLst>
                    <a:ext uri="{FF2B5EF4-FFF2-40B4-BE49-F238E27FC236}">
                      <a16:creationId xmlns:a16="http://schemas.microsoft.com/office/drawing/2014/main" id="{810FEB62-1EF4-32A6-D701-FB4C5B578D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5" name="TextBox 944">
                  <a:extLst>
                    <a:ext uri="{FF2B5EF4-FFF2-40B4-BE49-F238E27FC236}">
                      <a16:creationId xmlns:a16="http://schemas.microsoft.com/office/drawing/2014/main" id="{BF273A5D-8715-1F07-9B25-8F10825F4675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80685225-A350-C3EF-BCF0-AD76BE2CCD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DC5D995B-141F-E3DA-A046-CA4B398FDE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1" name="Group 920">
                <a:extLst>
                  <a:ext uri="{FF2B5EF4-FFF2-40B4-BE49-F238E27FC236}">
                    <a16:creationId xmlns:a16="http://schemas.microsoft.com/office/drawing/2014/main" id="{23FE2441-E331-1A0C-2B4A-FEC909E25BCD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922" name="Group 921">
                  <a:extLst>
                    <a:ext uri="{FF2B5EF4-FFF2-40B4-BE49-F238E27FC236}">
                      <a16:creationId xmlns:a16="http://schemas.microsoft.com/office/drawing/2014/main" id="{3418263E-79F8-4B0E-07E9-99ABBB8D0821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932" name="Straight Connector 931">
                    <a:extLst>
                      <a:ext uri="{FF2B5EF4-FFF2-40B4-BE49-F238E27FC236}">
                        <a16:creationId xmlns:a16="http://schemas.microsoft.com/office/drawing/2014/main" id="{D51B2F3B-C06C-BC9F-ACCD-685696C32D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3" name="Straight Connector 932">
                    <a:extLst>
                      <a:ext uri="{FF2B5EF4-FFF2-40B4-BE49-F238E27FC236}">
                        <a16:creationId xmlns:a16="http://schemas.microsoft.com/office/drawing/2014/main" id="{DF394E24-54C0-9663-4CF1-FE472A94F1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4" name="Straight Connector 933">
                    <a:extLst>
                      <a:ext uri="{FF2B5EF4-FFF2-40B4-BE49-F238E27FC236}">
                        <a16:creationId xmlns:a16="http://schemas.microsoft.com/office/drawing/2014/main" id="{1CA13783-9BB7-9A85-9A23-01A5780B7595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5" name="Straight Connector 934">
                    <a:extLst>
                      <a:ext uri="{FF2B5EF4-FFF2-40B4-BE49-F238E27FC236}">
                        <a16:creationId xmlns:a16="http://schemas.microsoft.com/office/drawing/2014/main" id="{0A45ECB2-1BDC-9A94-5304-2292905450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6" name="Straight Connector 935">
                    <a:extLst>
                      <a:ext uri="{FF2B5EF4-FFF2-40B4-BE49-F238E27FC236}">
                        <a16:creationId xmlns:a16="http://schemas.microsoft.com/office/drawing/2014/main" id="{834185FC-3698-C6AD-5149-7B7C45F9F8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7" name="Straight Connector 936">
                    <a:extLst>
                      <a:ext uri="{FF2B5EF4-FFF2-40B4-BE49-F238E27FC236}">
                        <a16:creationId xmlns:a16="http://schemas.microsoft.com/office/drawing/2014/main" id="{A0F883A4-046C-1302-D921-3749686079B1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8" name="Straight Connector 937">
                    <a:extLst>
                      <a:ext uri="{FF2B5EF4-FFF2-40B4-BE49-F238E27FC236}">
                        <a16:creationId xmlns:a16="http://schemas.microsoft.com/office/drawing/2014/main" id="{B821A6BD-99B3-48C0-C457-05237BF8B6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3" name="Group 922">
                  <a:extLst>
                    <a:ext uri="{FF2B5EF4-FFF2-40B4-BE49-F238E27FC236}">
                      <a16:creationId xmlns:a16="http://schemas.microsoft.com/office/drawing/2014/main" id="{75F41178-D781-1D00-9CF9-F1519E2C423B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925" name="Straight Connector 924">
                    <a:extLst>
                      <a:ext uri="{FF2B5EF4-FFF2-40B4-BE49-F238E27FC236}">
                        <a16:creationId xmlns:a16="http://schemas.microsoft.com/office/drawing/2014/main" id="{13ED8F6E-F6A3-1A5B-BE00-C3848BD132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925">
                    <a:extLst>
                      <a:ext uri="{FF2B5EF4-FFF2-40B4-BE49-F238E27FC236}">
                        <a16:creationId xmlns:a16="http://schemas.microsoft.com/office/drawing/2014/main" id="{7B0DC9B6-6A9F-0357-E041-A401DC9302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926">
                    <a:extLst>
                      <a:ext uri="{FF2B5EF4-FFF2-40B4-BE49-F238E27FC236}">
                        <a16:creationId xmlns:a16="http://schemas.microsoft.com/office/drawing/2014/main" id="{9F2EDE6B-BF66-CC7B-9FFF-5C76C67F1DCF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927">
                    <a:extLst>
                      <a:ext uri="{FF2B5EF4-FFF2-40B4-BE49-F238E27FC236}">
                        <a16:creationId xmlns:a16="http://schemas.microsoft.com/office/drawing/2014/main" id="{F75DE7EF-82C4-ABDF-9828-2D26389381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928">
                    <a:extLst>
                      <a:ext uri="{FF2B5EF4-FFF2-40B4-BE49-F238E27FC236}">
                        <a16:creationId xmlns:a16="http://schemas.microsoft.com/office/drawing/2014/main" id="{23D84048-3038-47D7-D56A-42ABF4D631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929">
                    <a:extLst>
                      <a:ext uri="{FF2B5EF4-FFF2-40B4-BE49-F238E27FC236}">
                        <a16:creationId xmlns:a16="http://schemas.microsoft.com/office/drawing/2014/main" id="{A2788618-304B-0391-6CC7-23C97C0E41DE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1" name="Straight Connector 930">
                    <a:extLst>
                      <a:ext uri="{FF2B5EF4-FFF2-40B4-BE49-F238E27FC236}">
                        <a16:creationId xmlns:a16="http://schemas.microsoft.com/office/drawing/2014/main" id="{15735FF0-2C88-E556-0B80-8273A61DFC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4" name="Triangle 923">
                  <a:extLst>
                    <a:ext uri="{FF2B5EF4-FFF2-40B4-BE49-F238E27FC236}">
                      <a16:creationId xmlns:a16="http://schemas.microsoft.com/office/drawing/2014/main" id="{D0CBECB2-E78C-3ADF-40E1-0CCF0EE0F386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18" name="Group 1017">
              <a:extLst>
                <a:ext uri="{FF2B5EF4-FFF2-40B4-BE49-F238E27FC236}">
                  <a16:creationId xmlns:a16="http://schemas.microsoft.com/office/drawing/2014/main" id="{0ABCB97D-1E9A-4EA9-859C-CE4BB796C22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85300" y="2890745"/>
              <a:ext cx="650788" cy="377816"/>
              <a:chOff x="4990350" y="3503051"/>
              <a:chExt cx="2503823" cy="1453601"/>
            </a:xfrm>
          </p:grpSpPr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473766DB-B0C9-6302-EC4E-ECFB106258DE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20" name="Group 1019">
                <a:extLst>
                  <a:ext uri="{FF2B5EF4-FFF2-40B4-BE49-F238E27FC236}">
                    <a16:creationId xmlns:a16="http://schemas.microsoft.com/office/drawing/2014/main" id="{69856A82-3991-1B44-6BA8-6C9E30C16DBC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041" name="Group 1040">
                  <a:extLst>
                    <a:ext uri="{FF2B5EF4-FFF2-40B4-BE49-F238E27FC236}">
                      <a16:creationId xmlns:a16="http://schemas.microsoft.com/office/drawing/2014/main" id="{6C5E0106-076C-317F-8112-3F6360622C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050" name="Triangle 1049">
                    <a:extLst>
                      <a:ext uri="{FF2B5EF4-FFF2-40B4-BE49-F238E27FC236}">
                        <a16:creationId xmlns:a16="http://schemas.microsoft.com/office/drawing/2014/main" id="{6BDB661A-00D7-D1C0-7C8A-C1B8952B2426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1" name="Oval 1050">
                    <a:extLst>
                      <a:ext uri="{FF2B5EF4-FFF2-40B4-BE49-F238E27FC236}">
                        <a16:creationId xmlns:a16="http://schemas.microsoft.com/office/drawing/2014/main" id="{2870DB3F-33C0-0C6B-30D2-C9986087DA68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42" name="Group 1041">
                  <a:extLst>
                    <a:ext uri="{FF2B5EF4-FFF2-40B4-BE49-F238E27FC236}">
                      <a16:creationId xmlns:a16="http://schemas.microsoft.com/office/drawing/2014/main" id="{B109A70E-AFED-C77A-5E5C-32790B36B6C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048" name="Triangle 1047">
                    <a:extLst>
                      <a:ext uri="{FF2B5EF4-FFF2-40B4-BE49-F238E27FC236}">
                        <a16:creationId xmlns:a16="http://schemas.microsoft.com/office/drawing/2014/main" id="{98541B6B-9775-F979-7B1D-985E5A2524D0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9" name="Oval 1048">
                    <a:extLst>
                      <a:ext uri="{FF2B5EF4-FFF2-40B4-BE49-F238E27FC236}">
                        <a16:creationId xmlns:a16="http://schemas.microsoft.com/office/drawing/2014/main" id="{D33FFFB4-7F3A-6E30-892D-C39CF7177AEE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43" name="Elbow Connector 1042">
                  <a:extLst>
                    <a:ext uri="{FF2B5EF4-FFF2-40B4-BE49-F238E27FC236}">
                      <a16:creationId xmlns:a16="http://schemas.microsoft.com/office/drawing/2014/main" id="{40E7B834-6262-9AF1-5AEA-C6A8A3A66744}"/>
                    </a:ext>
                  </a:extLst>
                </p:cNvPr>
                <p:cNvCxnSpPr>
                  <a:cxnSpLocks/>
                  <a:stCxn id="1050" idx="3"/>
                  <a:endCxn id="1049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Elbow Connector 1043">
                  <a:extLst>
                    <a:ext uri="{FF2B5EF4-FFF2-40B4-BE49-F238E27FC236}">
                      <a16:creationId xmlns:a16="http://schemas.microsoft.com/office/drawing/2014/main" id="{8FAF8B53-C5FE-18E0-839E-BD472DA2F2B2}"/>
                    </a:ext>
                  </a:extLst>
                </p:cNvPr>
                <p:cNvCxnSpPr>
                  <a:cxnSpLocks/>
                  <a:stCxn id="1051" idx="0"/>
                  <a:endCxn id="1048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>
                  <a:extLst>
                    <a:ext uri="{FF2B5EF4-FFF2-40B4-BE49-F238E27FC236}">
                      <a16:creationId xmlns:a16="http://schemas.microsoft.com/office/drawing/2014/main" id="{A31D260B-7BF6-7171-0D9C-E85A9EF9E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045">
                  <a:extLst>
                    <a:ext uri="{FF2B5EF4-FFF2-40B4-BE49-F238E27FC236}">
                      <a16:creationId xmlns:a16="http://schemas.microsoft.com/office/drawing/2014/main" id="{B442B23E-EAAF-0AE5-00DF-783D722F20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63964596-9DE6-3171-8330-E115CD6FBC84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7189229F-8DFE-09CB-615A-9C1597DDD4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>
                <a:extLst>
                  <a:ext uri="{FF2B5EF4-FFF2-40B4-BE49-F238E27FC236}">
                    <a16:creationId xmlns:a16="http://schemas.microsoft.com/office/drawing/2014/main" id="{05636A3F-0216-D6F7-0C63-AE4E0BBF13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3" name="Group 1022">
                <a:extLst>
                  <a:ext uri="{FF2B5EF4-FFF2-40B4-BE49-F238E27FC236}">
                    <a16:creationId xmlns:a16="http://schemas.microsoft.com/office/drawing/2014/main" id="{4B8C3474-C7CF-A4D7-AC0C-25457B59EFEB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024" name="Group 1023">
                  <a:extLst>
                    <a:ext uri="{FF2B5EF4-FFF2-40B4-BE49-F238E27FC236}">
                      <a16:creationId xmlns:a16="http://schemas.microsoft.com/office/drawing/2014/main" id="{A5CC1FDA-D645-DC75-9C18-17D6E78025B2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034" name="Straight Connector 1033">
                    <a:extLst>
                      <a:ext uri="{FF2B5EF4-FFF2-40B4-BE49-F238E27FC236}">
                        <a16:creationId xmlns:a16="http://schemas.microsoft.com/office/drawing/2014/main" id="{3B630A81-6C19-5C34-5EB9-84E0F76992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5" name="Straight Connector 1034">
                    <a:extLst>
                      <a:ext uri="{FF2B5EF4-FFF2-40B4-BE49-F238E27FC236}">
                        <a16:creationId xmlns:a16="http://schemas.microsoft.com/office/drawing/2014/main" id="{D324D9FA-0F15-C505-D76D-B827D9B889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6" name="Straight Connector 1035">
                    <a:extLst>
                      <a:ext uri="{FF2B5EF4-FFF2-40B4-BE49-F238E27FC236}">
                        <a16:creationId xmlns:a16="http://schemas.microsoft.com/office/drawing/2014/main" id="{D48569A7-3E4D-1732-CF06-FCBE48FDCAE4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7" name="Straight Connector 1036">
                    <a:extLst>
                      <a:ext uri="{FF2B5EF4-FFF2-40B4-BE49-F238E27FC236}">
                        <a16:creationId xmlns:a16="http://schemas.microsoft.com/office/drawing/2014/main" id="{45999FC5-60AC-08E7-E835-D41EB938F2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8" name="Straight Connector 1037">
                    <a:extLst>
                      <a:ext uri="{FF2B5EF4-FFF2-40B4-BE49-F238E27FC236}">
                        <a16:creationId xmlns:a16="http://schemas.microsoft.com/office/drawing/2014/main" id="{A9C8855D-53D0-43E3-D67A-48209A69E6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9" name="Straight Connector 1038">
                    <a:extLst>
                      <a:ext uri="{FF2B5EF4-FFF2-40B4-BE49-F238E27FC236}">
                        <a16:creationId xmlns:a16="http://schemas.microsoft.com/office/drawing/2014/main" id="{CC02AF9A-EB04-4CA2-D7FC-0ADC55198731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0" name="Straight Connector 1039">
                    <a:extLst>
                      <a:ext uri="{FF2B5EF4-FFF2-40B4-BE49-F238E27FC236}">
                        <a16:creationId xmlns:a16="http://schemas.microsoft.com/office/drawing/2014/main" id="{DD50D76C-8D9D-854C-8F8D-84D94A6F12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5" name="Group 1024">
                  <a:extLst>
                    <a:ext uri="{FF2B5EF4-FFF2-40B4-BE49-F238E27FC236}">
                      <a16:creationId xmlns:a16="http://schemas.microsoft.com/office/drawing/2014/main" id="{B97F9935-3563-5860-978D-EF76BBF95428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027" name="Straight Connector 1026">
                    <a:extLst>
                      <a:ext uri="{FF2B5EF4-FFF2-40B4-BE49-F238E27FC236}">
                        <a16:creationId xmlns:a16="http://schemas.microsoft.com/office/drawing/2014/main" id="{4954C505-FB05-86D8-1990-497F56C044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8" name="Straight Connector 1027">
                    <a:extLst>
                      <a:ext uri="{FF2B5EF4-FFF2-40B4-BE49-F238E27FC236}">
                        <a16:creationId xmlns:a16="http://schemas.microsoft.com/office/drawing/2014/main" id="{749028D4-D58D-DFE4-0930-75772F0060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9" name="Straight Connector 1028">
                    <a:extLst>
                      <a:ext uri="{FF2B5EF4-FFF2-40B4-BE49-F238E27FC236}">
                        <a16:creationId xmlns:a16="http://schemas.microsoft.com/office/drawing/2014/main" id="{DB5BFF2A-9099-7A41-0B30-5B4CB0456DAB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0" name="Straight Connector 1029">
                    <a:extLst>
                      <a:ext uri="{FF2B5EF4-FFF2-40B4-BE49-F238E27FC236}">
                        <a16:creationId xmlns:a16="http://schemas.microsoft.com/office/drawing/2014/main" id="{108E6A49-5540-2F63-7B67-3AB48815FB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1" name="Straight Connector 1030">
                    <a:extLst>
                      <a:ext uri="{FF2B5EF4-FFF2-40B4-BE49-F238E27FC236}">
                        <a16:creationId xmlns:a16="http://schemas.microsoft.com/office/drawing/2014/main" id="{B6D63884-9C95-5575-24AB-FB5BF39F5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2" name="Straight Connector 1031">
                    <a:extLst>
                      <a:ext uri="{FF2B5EF4-FFF2-40B4-BE49-F238E27FC236}">
                        <a16:creationId xmlns:a16="http://schemas.microsoft.com/office/drawing/2014/main" id="{F67D8487-ADFC-030A-E68D-7773A4008CD6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3" name="Straight Connector 1032">
                    <a:extLst>
                      <a:ext uri="{FF2B5EF4-FFF2-40B4-BE49-F238E27FC236}">
                        <a16:creationId xmlns:a16="http://schemas.microsoft.com/office/drawing/2014/main" id="{9E42ADD0-B4D8-97AA-E5ED-21C5EA3F32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26" name="Triangle 1025">
                  <a:extLst>
                    <a:ext uri="{FF2B5EF4-FFF2-40B4-BE49-F238E27FC236}">
                      <a16:creationId xmlns:a16="http://schemas.microsoft.com/office/drawing/2014/main" id="{9081FCC1-4A56-557D-8F0E-7141929E03E3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52" name="Group 1051">
              <a:extLst>
                <a:ext uri="{FF2B5EF4-FFF2-40B4-BE49-F238E27FC236}">
                  <a16:creationId xmlns:a16="http://schemas.microsoft.com/office/drawing/2014/main" id="{FAC7E612-5AF4-42A6-EB5B-9F9AFA7719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22966" y="2894067"/>
              <a:ext cx="650788" cy="377816"/>
              <a:chOff x="4990350" y="3503051"/>
              <a:chExt cx="2503823" cy="1453601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74F6E95-CFD4-4CB0-8B19-4EB352DFC095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54" name="Group 1053">
                <a:extLst>
                  <a:ext uri="{FF2B5EF4-FFF2-40B4-BE49-F238E27FC236}">
                    <a16:creationId xmlns:a16="http://schemas.microsoft.com/office/drawing/2014/main" id="{621A10D1-4767-D19D-E98D-6682854D05AC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075" name="Group 1074">
                  <a:extLst>
                    <a:ext uri="{FF2B5EF4-FFF2-40B4-BE49-F238E27FC236}">
                      <a16:creationId xmlns:a16="http://schemas.microsoft.com/office/drawing/2014/main" id="{ED4E7C0B-55AF-7E94-6601-D44EBB4C7F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084" name="Triangle 1083">
                    <a:extLst>
                      <a:ext uri="{FF2B5EF4-FFF2-40B4-BE49-F238E27FC236}">
                        <a16:creationId xmlns:a16="http://schemas.microsoft.com/office/drawing/2014/main" id="{97058D4A-8090-59DD-B408-2BB1EA287138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5" name="Oval 1084">
                    <a:extLst>
                      <a:ext uri="{FF2B5EF4-FFF2-40B4-BE49-F238E27FC236}">
                        <a16:creationId xmlns:a16="http://schemas.microsoft.com/office/drawing/2014/main" id="{BA5834BC-0921-A82E-3764-5D7D65807D35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6" name="Group 1075">
                  <a:extLst>
                    <a:ext uri="{FF2B5EF4-FFF2-40B4-BE49-F238E27FC236}">
                      <a16:creationId xmlns:a16="http://schemas.microsoft.com/office/drawing/2014/main" id="{42655E92-290C-C5C5-7BA5-9D4E4690208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082" name="Triangle 1081">
                    <a:extLst>
                      <a:ext uri="{FF2B5EF4-FFF2-40B4-BE49-F238E27FC236}">
                        <a16:creationId xmlns:a16="http://schemas.microsoft.com/office/drawing/2014/main" id="{27E1860F-4E52-8B92-3D0C-DA783794288A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3" name="Oval 1082">
                    <a:extLst>
                      <a:ext uri="{FF2B5EF4-FFF2-40B4-BE49-F238E27FC236}">
                        <a16:creationId xmlns:a16="http://schemas.microsoft.com/office/drawing/2014/main" id="{8E92BC0C-419E-408D-CB9A-672B4B6B969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077" name="Elbow Connector 1076">
                  <a:extLst>
                    <a:ext uri="{FF2B5EF4-FFF2-40B4-BE49-F238E27FC236}">
                      <a16:creationId xmlns:a16="http://schemas.microsoft.com/office/drawing/2014/main" id="{F19A8B71-0036-FE91-7048-60C7B5D8A266}"/>
                    </a:ext>
                  </a:extLst>
                </p:cNvPr>
                <p:cNvCxnSpPr>
                  <a:cxnSpLocks/>
                  <a:stCxn id="1084" idx="3"/>
                  <a:endCxn id="1083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8" name="Elbow Connector 1077">
                  <a:extLst>
                    <a:ext uri="{FF2B5EF4-FFF2-40B4-BE49-F238E27FC236}">
                      <a16:creationId xmlns:a16="http://schemas.microsoft.com/office/drawing/2014/main" id="{D6A58AFB-548E-D050-06E8-499A0079C090}"/>
                    </a:ext>
                  </a:extLst>
                </p:cNvPr>
                <p:cNvCxnSpPr>
                  <a:cxnSpLocks/>
                  <a:stCxn id="1085" idx="0"/>
                  <a:endCxn id="1082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9" name="Straight Connector 1078">
                  <a:extLst>
                    <a:ext uri="{FF2B5EF4-FFF2-40B4-BE49-F238E27FC236}">
                      <a16:creationId xmlns:a16="http://schemas.microsoft.com/office/drawing/2014/main" id="{6F53B2D8-F664-8537-B77F-7EBF45BFDE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0" name="Straight Connector 1079">
                  <a:extLst>
                    <a:ext uri="{FF2B5EF4-FFF2-40B4-BE49-F238E27FC236}">
                      <a16:creationId xmlns:a16="http://schemas.microsoft.com/office/drawing/2014/main" id="{B9BCDEBD-44AD-6466-E3D1-EB6546B517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1" name="TextBox 1080">
                  <a:extLst>
                    <a:ext uri="{FF2B5EF4-FFF2-40B4-BE49-F238E27FC236}">
                      <a16:creationId xmlns:a16="http://schemas.microsoft.com/office/drawing/2014/main" id="{F5F11FB5-B25A-C7AE-A2C8-80A25FF7C2DE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76DA83DC-389E-5262-281C-EB6C75DD5D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E6EF5F6D-032D-1C51-95C6-88F23DB578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7" name="Group 1056">
                <a:extLst>
                  <a:ext uri="{FF2B5EF4-FFF2-40B4-BE49-F238E27FC236}">
                    <a16:creationId xmlns:a16="http://schemas.microsoft.com/office/drawing/2014/main" id="{AF319CD6-4160-3975-2F49-5817A4019A59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058" name="Group 1057">
                  <a:extLst>
                    <a:ext uri="{FF2B5EF4-FFF2-40B4-BE49-F238E27FC236}">
                      <a16:creationId xmlns:a16="http://schemas.microsoft.com/office/drawing/2014/main" id="{D0BE597E-0D3A-7170-8AA0-E2B6EED0C8D1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068" name="Straight Connector 1067">
                    <a:extLst>
                      <a:ext uri="{FF2B5EF4-FFF2-40B4-BE49-F238E27FC236}">
                        <a16:creationId xmlns:a16="http://schemas.microsoft.com/office/drawing/2014/main" id="{C4A9A002-4A27-C331-12CC-D344866A3D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9" name="Straight Connector 1068">
                    <a:extLst>
                      <a:ext uri="{FF2B5EF4-FFF2-40B4-BE49-F238E27FC236}">
                        <a16:creationId xmlns:a16="http://schemas.microsoft.com/office/drawing/2014/main" id="{EB7BD0AB-2300-B1B8-E08C-96772F7E46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0" name="Straight Connector 1069">
                    <a:extLst>
                      <a:ext uri="{FF2B5EF4-FFF2-40B4-BE49-F238E27FC236}">
                        <a16:creationId xmlns:a16="http://schemas.microsoft.com/office/drawing/2014/main" id="{04A3DEF4-5BFB-DE63-5C85-FDC5DAF2ACC8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1" name="Straight Connector 1070">
                    <a:extLst>
                      <a:ext uri="{FF2B5EF4-FFF2-40B4-BE49-F238E27FC236}">
                        <a16:creationId xmlns:a16="http://schemas.microsoft.com/office/drawing/2014/main" id="{EA6C3895-7E74-1509-7A21-D7443CE5C5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2" name="Straight Connector 1071">
                    <a:extLst>
                      <a:ext uri="{FF2B5EF4-FFF2-40B4-BE49-F238E27FC236}">
                        <a16:creationId xmlns:a16="http://schemas.microsoft.com/office/drawing/2014/main" id="{4A93F3FD-E29E-3A1B-53E0-5E30DD70F6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3" name="Straight Connector 1072">
                    <a:extLst>
                      <a:ext uri="{FF2B5EF4-FFF2-40B4-BE49-F238E27FC236}">
                        <a16:creationId xmlns:a16="http://schemas.microsoft.com/office/drawing/2014/main" id="{609D63BC-07FF-E659-1D1D-76E6453F436C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4" name="Straight Connector 1073">
                    <a:extLst>
                      <a:ext uri="{FF2B5EF4-FFF2-40B4-BE49-F238E27FC236}">
                        <a16:creationId xmlns:a16="http://schemas.microsoft.com/office/drawing/2014/main" id="{44B95C67-A617-BF80-3AEA-9BAF0A3E42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59" name="Group 1058">
                  <a:extLst>
                    <a:ext uri="{FF2B5EF4-FFF2-40B4-BE49-F238E27FC236}">
                      <a16:creationId xmlns:a16="http://schemas.microsoft.com/office/drawing/2014/main" id="{0EA3E6A4-9B72-DE1B-5830-3A82A4088528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061" name="Straight Connector 1060">
                    <a:extLst>
                      <a:ext uri="{FF2B5EF4-FFF2-40B4-BE49-F238E27FC236}">
                        <a16:creationId xmlns:a16="http://schemas.microsoft.com/office/drawing/2014/main" id="{9D310E90-9742-CFC8-7366-2B544E909D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2" name="Straight Connector 1061">
                    <a:extLst>
                      <a:ext uri="{FF2B5EF4-FFF2-40B4-BE49-F238E27FC236}">
                        <a16:creationId xmlns:a16="http://schemas.microsoft.com/office/drawing/2014/main" id="{9017688D-EECE-FB08-3502-F2FFEF4A4A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3" name="Straight Connector 1062">
                    <a:extLst>
                      <a:ext uri="{FF2B5EF4-FFF2-40B4-BE49-F238E27FC236}">
                        <a16:creationId xmlns:a16="http://schemas.microsoft.com/office/drawing/2014/main" id="{E9B84F8A-604A-2231-4D2B-9536B6A80BCE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4" name="Straight Connector 1063">
                    <a:extLst>
                      <a:ext uri="{FF2B5EF4-FFF2-40B4-BE49-F238E27FC236}">
                        <a16:creationId xmlns:a16="http://schemas.microsoft.com/office/drawing/2014/main" id="{B8437D80-468B-EC8A-2210-814D33A5FD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5" name="Straight Connector 1064">
                    <a:extLst>
                      <a:ext uri="{FF2B5EF4-FFF2-40B4-BE49-F238E27FC236}">
                        <a16:creationId xmlns:a16="http://schemas.microsoft.com/office/drawing/2014/main" id="{56A5442F-37F9-91E5-36C0-CB6A9F50A2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6" name="Straight Connector 1065">
                    <a:extLst>
                      <a:ext uri="{FF2B5EF4-FFF2-40B4-BE49-F238E27FC236}">
                        <a16:creationId xmlns:a16="http://schemas.microsoft.com/office/drawing/2014/main" id="{ADA8DF33-7663-5E5B-BA8C-B151B8936953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7" name="Straight Connector 1066">
                    <a:extLst>
                      <a:ext uri="{FF2B5EF4-FFF2-40B4-BE49-F238E27FC236}">
                        <a16:creationId xmlns:a16="http://schemas.microsoft.com/office/drawing/2014/main" id="{F8623A53-44BC-2275-CBEC-602D1DB4AF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60" name="Triangle 1059">
                  <a:extLst>
                    <a:ext uri="{FF2B5EF4-FFF2-40B4-BE49-F238E27FC236}">
                      <a16:creationId xmlns:a16="http://schemas.microsoft.com/office/drawing/2014/main" id="{7DA69C40-3775-D7B4-6A23-F8585BF03820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86" name="Group 1085">
              <a:extLst>
                <a:ext uri="{FF2B5EF4-FFF2-40B4-BE49-F238E27FC236}">
                  <a16:creationId xmlns:a16="http://schemas.microsoft.com/office/drawing/2014/main" id="{A88FD015-E073-BCB5-BB4B-435042D617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7432" y="3233265"/>
              <a:ext cx="650788" cy="377816"/>
              <a:chOff x="4990350" y="3503051"/>
              <a:chExt cx="2503823" cy="1453601"/>
            </a:xfrm>
          </p:grpSpPr>
          <p:sp>
            <p:nvSpPr>
              <p:cNvPr id="1087" name="Rectangle 1086">
                <a:extLst>
                  <a:ext uri="{FF2B5EF4-FFF2-40B4-BE49-F238E27FC236}">
                    <a16:creationId xmlns:a16="http://schemas.microsoft.com/office/drawing/2014/main" id="{A12E64D1-2165-BBCD-3CB9-2C7D030EB9DB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88" name="Group 1087">
                <a:extLst>
                  <a:ext uri="{FF2B5EF4-FFF2-40B4-BE49-F238E27FC236}">
                    <a16:creationId xmlns:a16="http://schemas.microsoft.com/office/drawing/2014/main" id="{323A6D6B-BF4B-9477-1994-EFF1DE9F9C80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109" name="Group 1108">
                  <a:extLst>
                    <a:ext uri="{FF2B5EF4-FFF2-40B4-BE49-F238E27FC236}">
                      <a16:creationId xmlns:a16="http://schemas.microsoft.com/office/drawing/2014/main" id="{0319CD8E-488C-B462-0744-CFF639E1FE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118" name="Triangle 1117">
                    <a:extLst>
                      <a:ext uri="{FF2B5EF4-FFF2-40B4-BE49-F238E27FC236}">
                        <a16:creationId xmlns:a16="http://schemas.microsoft.com/office/drawing/2014/main" id="{A1A0E6FA-FF0E-4AF4-8B80-2CD0A85BA2A4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9" name="Oval 1118">
                    <a:extLst>
                      <a:ext uri="{FF2B5EF4-FFF2-40B4-BE49-F238E27FC236}">
                        <a16:creationId xmlns:a16="http://schemas.microsoft.com/office/drawing/2014/main" id="{603A5403-1ABF-C1AB-7472-A134AFEB9563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10" name="Group 1109">
                  <a:extLst>
                    <a:ext uri="{FF2B5EF4-FFF2-40B4-BE49-F238E27FC236}">
                      <a16:creationId xmlns:a16="http://schemas.microsoft.com/office/drawing/2014/main" id="{F2EE0B4A-D91F-2B0D-454E-029CFEB43CF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116" name="Triangle 1115">
                    <a:extLst>
                      <a:ext uri="{FF2B5EF4-FFF2-40B4-BE49-F238E27FC236}">
                        <a16:creationId xmlns:a16="http://schemas.microsoft.com/office/drawing/2014/main" id="{454302F5-38A7-AF01-930E-005D8A73FC0E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7" name="Oval 1116">
                    <a:extLst>
                      <a:ext uri="{FF2B5EF4-FFF2-40B4-BE49-F238E27FC236}">
                        <a16:creationId xmlns:a16="http://schemas.microsoft.com/office/drawing/2014/main" id="{E9BC724E-4B2D-A7B0-4377-F3A080122ED6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111" name="Elbow Connector 1110">
                  <a:extLst>
                    <a:ext uri="{FF2B5EF4-FFF2-40B4-BE49-F238E27FC236}">
                      <a16:creationId xmlns:a16="http://schemas.microsoft.com/office/drawing/2014/main" id="{A7DB0892-DD05-48C5-D952-BAE47F3C9C51}"/>
                    </a:ext>
                  </a:extLst>
                </p:cNvPr>
                <p:cNvCxnSpPr>
                  <a:cxnSpLocks/>
                  <a:stCxn id="1118" idx="3"/>
                  <a:endCxn id="1117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Elbow Connector 1111">
                  <a:extLst>
                    <a:ext uri="{FF2B5EF4-FFF2-40B4-BE49-F238E27FC236}">
                      <a16:creationId xmlns:a16="http://schemas.microsoft.com/office/drawing/2014/main" id="{A26034E2-2BD6-E922-EF58-F5154E1700EA}"/>
                    </a:ext>
                  </a:extLst>
                </p:cNvPr>
                <p:cNvCxnSpPr>
                  <a:cxnSpLocks/>
                  <a:stCxn id="1119" idx="0"/>
                  <a:endCxn id="1116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3" name="Straight Connector 1112">
                  <a:extLst>
                    <a:ext uri="{FF2B5EF4-FFF2-40B4-BE49-F238E27FC236}">
                      <a16:creationId xmlns:a16="http://schemas.microsoft.com/office/drawing/2014/main" id="{498D895C-14BE-B282-D1E4-4F9DDF8FBA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>
                  <a:extLst>
                    <a:ext uri="{FF2B5EF4-FFF2-40B4-BE49-F238E27FC236}">
                      <a16:creationId xmlns:a16="http://schemas.microsoft.com/office/drawing/2014/main" id="{F110DE33-0BAA-C68C-F57A-8388B0B17F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5" name="TextBox 1114">
                  <a:extLst>
                    <a:ext uri="{FF2B5EF4-FFF2-40B4-BE49-F238E27FC236}">
                      <a16:creationId xmlns:a16="http://schemas.microsoft.com/office/drawing/2014/main" id="{EB012BDD-3EAC-5A5B-ACDE-1BA296E2E7B8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089" name="Straight Connector 1088">
                <a:extLst>
                  <a:ext uri="{FF2B5EF4-FFF2-40B4-BE49-F238E27FC236}">
                    <a16:creationId xmlns:a16="http://schemas.microsoft.com/office/drawing/2014/main" id="{DB6CD254-1221-27AC-FB15-3C0A6D4110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0" name="Straight Connector 1089">
                <a:extLst>
                  <a:ext uri="{FF2B5EF4-FFF2-40B4-BE49-F238E27FC236}">
                    <a16:creationId xmlns:a16="http://schemas.microsoft.com/office/drawing/2014/main" id="{0C897FA8-5523-F8FE-B7CB-60613FB962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1" name="Group 1090">
                <a:extLst>
                  <a:ext uri="{FF2B5EF4-FFF2-40B4-BE49-F238E27FC236}">
                    <a16:creationId xmlns:a16="http://schemas.microsoft.com/office/drawing/2014/main" id="{7F8B33A3-0933-8DBD-1BFC-BBC77B5F680F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092" name="Group 1091">
                  <a:extLst>
                    <a:ext uri="{FF2B5EF4-FFF2-40B4-BE49-F238E27FC236}">
                      <a16:creationId xmlns:a16="http://schemas.microsoft.com/office/drawing/2014/main" id="{A14BF055-6E6F-85D3-13E1-DAC8F66570B5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102" name="Straight Connector 1101">
                    <a:extLst>
                      <a:ext uri="{FF2B5EF4-FFF2-40B4-BE49-F238E27FC236}">
                        <a16:creationId xmlns:a16="http://schemas.microsoft.com/office/drawing/2014/main" id="{F05B5BA4-FF06-ADEE-7627-7EF3D30218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3" name="Straight Connector 1102">
                    <a:extLst>
                      <a:ext uri="{FF2B5EF4-FFF2-40B4-BE49-F238E27FC236}">
                        <a16:creationId xmlns:a16="http://schemas.microsoft.com/office/drawing/2014/main" id="{2C5CEACC-1EF6-DD94-D35A-973E23606F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4" name="Straight Connector 1103">
                    <a:extLst>
                      <a:ext uri="{FF2B5EF4-FFF2-40B4-BE49-F238E27FC236}">
                        <a16:creationId xmlns:a16="http://schemas.microsoft.com/office/drawing/2014/main" id="{CD1581A3-3BF4-AAC3-6049-3C02646D1018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5" name="Straight Connector 1104">
                    <a:extLst>
                      <a:ext uri="{FF2B5EF4-FFF2-40B4-BE49-F238E27FC236}">
                        <a16:creationId xmlns:a16="http://schemas.microsoft.com/office/drawing/2014/main" id="{32C17AD5-6783-A982-19B5-56D8DF01E2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6" name="Straight Connector 1105">
                    <a:extLst>
                      <a:ext uri="{FF2B5EF4-FFF2-40B4-BE49-F238E27FC236}">
                        <a16:creationId xmlns:a16="http://schemas.microsoft.com/office/drawing/2014/main" id="{E4D54CEB-4727-1154-BE2E-4774B537EA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7" name="Straight Connector 1106">
                    <a:extLst>
                      <a:ext uri="{FF2B5EF4-FFF2-40B4-BE49-F238E27FC236}">
                        <a16:creationId xmlns:a16="http://schemas.microsoft.com/office/drawing/2014/main" id="{9D64F740-2346-CEA3-1392-EBBD8D8C1E9A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8" name="Straight Connector 1107">
                    <a:extLst>
                      <a:ext uri="{FF2B5EF4-FFF2-40B4-BE49-F238E27FC236}">
                        <a16:creationId xmlns:a16="http://schemas.microsoft.com/office/drawing/2014/main" id="{E72A2BF4-92F1-3440-9E88-8CB2C5E029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3" name="Group 1092">
                  <a:extLst>
                    <a:ext uri="{FF2B5EF4-FFF2-40B4-BE49-F238E27FC236}">
                      <a16:creationId xmlns:a16="http://schemas.microsoft.com/office/drawing/2014/main" id="{E4E580F8-CB12-A182-7068-D18F970F9296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095" name="Straight Connector 1094">
                    <a:extLst>
                      <a:ext uri="{FF2B5EF4-FFF2-40B4-BE49-F238E27FC236}">
                        <a16:creationId xmlns:a16="http://schemas.microsoft.com/office/drawing/2014/main" id="{618BDAF8-3269-FF5C-748D-1924CE1327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6" name="Straight Connector 1095">
                    <a:extLst>
                      <a:ext uri="{FF2B5EF4-FFF2-40B4-BE49-F238E27FC236}">
                        <a16:creationId xmlns:a16="http://schemas.microsoft.com/office/drawing/2014/main" id="{4191179B-EC39-6552-D19A-3D9CD7744B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7" name="Straight Connector 1096">
                    <a:extLst>
                      <a:ext uri="{FF2B5EF4-FFF2-40B4-BE49-F238E27FC236}">
                        <a16:creationId xmlns:a16="http://schemas.microsoft.com/office/drawing/2014/main" id="{F61AAB15-2850-2988-FE63-9A26CA7D4FD8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8" name="Straight Connector 1097">
                    <a:extLst>
                      <a:ext uri="{FF2B5EF4-FFF2-40B4-BE49-F238E27FC236}">
                        <a16:creationId xmlns:a16="http://schemas.microsoft.com/office/drawing/2014/main" id="{B9B06A79-A021-EF49-8254-F7FAEB4376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9" name="Straight Connector 1098">
                    <a:extLst>
                      <a:ext uri="{FF2B5EF4-FFF2-40B4-BE49-F238E27FC236}">
                        <a16:creationId xmlns:a16="http://schemas.microsoft.com/office/drawing/2014/main" id="{42A665BD-2510-193A-40CD-5A6B88CD2C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0" name="Straight Connector 1099">
                    <a:extLst>
                      <a:ext uri="{FF2B5EF4-FFF2-40B4-BE49-F238E27FC236}">
                        <a16:creationId xmlns:a16="http://schemas.microsoft.com/office/drawing/2014/main" id="{260FE751-DBC3-DF2B-3B60-25FD65197BBE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1" name="Straight Connector 1100">
                    <a:extLst>
                      <a:ext uri="{FF2B5EF4-FFF2-40B4-BE49-F238E27FC236}">
                        <a16:creationId xmlns:a16="http://schemas.microsoft.com/office/drawing/2014/main" id="{B4839213-3986-7753-19EB-39F91AECD8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94" name="Triangle 1093">
                  <a:extLst>
                    <a:ext uri="{FF2B5EF4-FFF2-40B4-BE49-F238E27FC236}">
                      <a16:creationId xmlns:a16="http://schemas.microsoft.com/office/drawing/2014/main" id="{9F02E2F9-A71F-1CE6-B8E6-395A7FA21A92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20" name="Group 1119">
              <a:extLst>
                <a:ext uri="{FF2B5EF4-FFF2-40B4-BE49-F238E27FC236}">
                  <a16:creationId xmlns:a16="http://schemas.microsoft.com/office/drawing/2014/main" id="{2B87C1FF-BFCA-0C2A-095A-32EE0DBC8D4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45097" y="3236586"/>
              <a:ext cx="650788" cy="377816"/>
              <a:chOff x="4990350" y="3503051"/>
              <a:chExt cx="2503823" cy="1453601"/>
            </a:xfrm>
          </p:grpSpPr>
          <p:sp>
            <p:nvSpPr>
              <p:cNvPr id="1121" name="Rectangle 1120">
                <a:extLst>
                  <a:ext uri="{FF2B5EF4-FFF2-40B4-BE49-F238E27FC236}">
                    <a16:creationId xmlns:a16="http://schemas.microsoft.com/office/drawing/2014/main" id="{61C42919-0DE0-E235-24B5-63D51BC8FF49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22" name="Group 1121">
                <a:extLst>
                  <a:ext uri="{FF2B5EF4-FFF2-40B4-BE49-F238E27FC236}">
                    <a16:creationId xmlns:a16="http://schemas.microsoft.com/office/drawing/2014/main" id="{E3166A77-93C6-9D1C-A9EC-DF9180B856D3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143" name="Group 1142">
                  <a:extLst>
                    <a:ext uri="{FF2B5EF4-FFF2-40B4-BE49-F238E27FC236}">
                      <a16:creationId xmlns:a16="http://schemas.microsoft.com/office/drawing/2014/main" id="{74E162B8-8558-648C-2FD4-F924F9E89ED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152" name="Triangle 1151">
                    <a:extLst>
                      <a:ext uri="{FF2B5EF4-FFF2-40B4-BE49-F238E27FC236}">
                        <a16:creationId xmlns:a16="http://schemas.microsoft.com/office/drawing/2014/main" id="{B60649CD-8FFC-26B1-61CB-7157259DF665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3" name="Oval 1152">
                    <a:extLst>
                      <a:ext uri="{FF2B5EF4-FFF2-40B4-BE49-F238E27FC236}">
                        <a16:creationId xmlns:a16="http://schemas.microsoft.com/office/drawing/2014/main" id="{397938BF-B6B7-FAD6-836E-2317CADFD619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44" name="Group 1143">
                  <a:extLst>
                    <a:ext uri="{FF2B5EF4-FFF2-40B4-BE49-F238E27FC236}">
                      <a16:creationId xmlns:a16="http://schemas.microsoft.com/office/drawing/2014/main" id="{945439BA-0625-7876-67D5-AAB9CD0C7CE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150" name="Triangle 1149">
                    <a:extLst>
                      <a:ext uri="{FF2B5EF4-FFF2-40B4-BE49-F238E27FC236}">
                        <a16:creationId xmlns:a16="http://schemas.microsoft.com/office/drawing/2014/main" id="{F41DE4A4-4EB2-A510-F277-EB0ED7FA4A4A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1" name="Oval 1150">
                    <a:extLst>
                      <a:ext uri="{FF2B5EF4-FFF2-40B4-BE49-F238E27FC236}">
                        <a16:creationId xmlns:a16="http://schemas.microsoft.com/office/drawing/2014/main" id="{E20C8F4F-F08D-FC75-2163-911593DEC99A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145" name="Elbow Connector 1144">
                  <a:extLst>
                    <a:ext uri="{FF2B5EF4-FFF2-40B4-BE49-F238E27FC236}">
                      <a16:creationId xmlns:a16="http://schemas.microsoft.com/office/drawing/2014/main" id="{B3A812AF-0EA3-A7E3-D039-5322ED977BE1}"/>
                    </a:ext>
                  </a:extLst>
                </p:cNvPr>
                <p:cNvCxnSpPr>
                  <a:cxnSpLocks/>
                  <a:stCxn id="1152" idx="3"/>
                  <a:endCxn id="1151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6" name="Elbow Connector 1145">
                  <a:extLst>
                    <a:ext uri="{FF2B5EF4-FFF2-40B4-BE49-F238E27FC236}">
                      <a16:creationId xmlns:a16="http://schemas.microsoft.com/office/drawing/2014/main" id="{09205992-FFE0-A44B-6B5A-BC0D6EF1382D}"/>
                    </a:ext>
                  </a:extLst>
                </p:cNvPr>
                <p:cNvCxnSpPr>
                  <a:cxnSpLocks/>
                  <a:stCxn id="1153" idx="0"/>
                  <a:endCxn id="1150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7" name="Straight Connector 1146">
                  <a:extLst>
                    <a:ext uri="{FF2B5EF4-FFF2-40B4-BE49-F238E27FC236}">
                      <a16:creationId xmlns:a16="http://schemas.microsoft.com/office/drawing/2014/main" id="{FBB57FA7-EEB3-2183-1854-688D87146A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8" name="Straight Connector 1147">
                  <a:extLst>
                    <a:ext uri="{FF2B5EF4-FFF2-40B4-BE49-F238E27FC236}">
                      <a16:creationId xmlns:a16="http://schemas.microsoft.com/office/drawing/2014/main" id="{68202223-28A7-E2DD-B7E4-63285DD0B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9" name="TextBox 1148">
                  <a:extLst>
                    <a:ext uri="{FF2B5EF4-FFF2-40B4-BE49-F238E27FC236}">
                      <a16:creationId xmlns:a16="http://schemas.microsoft.com/office/drawing/2014/main" id="{A56D9A2E-0387-356D-052C-1EF563799259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23" name="Straight Connector 1122">
                <a:extLst>
                  <a:ext uri="{FF2B5EF4-FFF2-40B4-BE49-F238E27FC236}">
                    <a16:creationId xmlns:a16="http://schemas.microsoft.com/office/drawing/2014/main" id="{D8DE56A6-7792-43F0-3FF3-1FB27C0A56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4" name="Straight Connector 1123">
                <a:extLst>
                  <a:ext uri="{FF2B5EF4-FFF2-40B4-BE49-F238E27FC236}">
                    <a16:creationId xmlns:a16="http://schemas.microsoft.com/office/drawing/2014/main" id="{64BEF139-6D81-A17B-94D3-82D5AFB1F1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5" name="Group 1124">
                <a:extLst>
                  <a:ext uri="{FF2B5EF4-FFF2-40B4-BE49-F238E27FC236}">
                    <a16:creationId xmlns:a16="http://schemas.microsoft.com/office/drawing/2014/main" id="{15F8412C-1C70-D4A2-DA0D-F90A42CBEA3F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126" name="Group 1125">
                  <a:extLst>
                    <a:ext uri="{FF2B5EF4-FFF2-40B4-BE49-F238E27FC236}">
                      <a16:creationId xmlns:a16="http://schemas.microsoft.com/office/drawing/2014/main" id="{1352A42E-A9F1-BE41-A56A-16AD3746B4BA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136" name="Straight Connector 1135">
                    <a:extLst>
                      <a:ext uri="{FF2B5EF4-FFF2-40B4-BE49-F238E27FC236}">
                        <a16:creationId xmlns:a16="http://schemas.microsoft.com/office/drawing/2014/main" id="{F87D572A-DDE4-1831-612F-C88142FEA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>
                    <a:extLst>
                      <a:ext uri="{FF2B5EF4-FFF2-40B4-BE49-F238E27FC236}">
                        <a16:creationId xmlns:a16="http://schemas.microsoft.com/office/drawing/2014/main" id="{C1E2251D-86B6-B3B0-4EFF-6FF49FD38F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>
                    <a:extLst>
                      <a:ext uri="{FF2B5EF4-FFF2-40B4-BE49-F238E27FC236}">
                        <a16:creationId xmlns:a16="http://schemas.microsoft.com/office/drawing/2014/main" id="{A2000178-4602-3729-2C1D-136799D993D6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>
                    <a:extLst>
                      <a:ext uri="{FF2B5EF4-FFF2-40B4-BE49-F238E27FC236}">
                        <a16:creationId xmlns:a16="http://schemas.microsoft.com/office/drawing/2014/main" id="{B072C155-4378-BE7E-45D6-5D0CE4E285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>
                    <a:extLst>
                      <a:ext uri="{FF2B5EF4-FFF2-40B4-BE49-F238E27FC236}">
                        <a16:creationId xmlns:a16="http://schemas.microsoft.com/office/drawing/2014/main" id="{9E1DA9D3-DDAE-37E9-063C-82E708D08B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>
                    <a:extLst>
                      <a:ext uri="{FF2B5EF4-FFF2-40B4-BE49-F238E27FC236}">
                        <a16:creationId xmlns:a16="http://schemas.microsoft.com/office/drawing/2014/main" id="{9554F08A-9BC0-BEFF-C398-3A0F23C3BDED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>
                    <a:extLst>
                      <a:ext uri="{FF2B5EF4-FFF2-40B4-BE49-F238E27FC236}">
                        <a16:creationId xmlns:a16="http://schemas.microsoft.com/office/drawing/2014/main" id="{55E1AB23-4EA1-90E6-5ACE-2AF28CF052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27" name="Group 1126">
                  <a:extLst>
                    <a:ext uri="{FF2B5EF4-FFF2-40B4-BE49-F238E27FC236}">
                      <a16:creationId xmlns:a16="http://schemas.microsoft.com/office/drawing/2014/main" id="{0C91C842-62D7-DD30-53B1-31EDFDF64E55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129" name="Straight Connector 1128">
                    <a:extLst>
                      <a:ext uri="{FF2B5EF4-FFF2-40B4-BE49-F238E27FC236}">
                        <a16:creationId xmlns:a16="http://schemas.microsoft.com/office/drawing/2014/main" id="{46742A30-F93E-D19C-ABE0-2F32B13B7E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0" name="Straight Connector 1129">
                    <a:extLst>
                      <a:ext uri="{FF2B5EF4-FFF2-40B4-BE49-F238E27FC236}">
                        <a16:creationId xmlns:a16="http://schemas.microsoft.com/office/drawing/2014/main" id="{32F4EC78-4535-612C-E01C-5DA4B76633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1" name="Straight Connector 1130">
                    <a:extLst>
                      <a:ext uri="{FF2B5EF4-FFF2-40B4-BE49-F238E27FC236}">
                        <a16:creationId xmlns:a16="http://schemas.microsoft.com/office/drawing/2014/main" id="{D3055720-9200-8A8F-0B98-A84E242C4416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2" name="Straight Connector 1131">
                    <a:extLst>
                      <a:ext uri="{FF2B5EF4-FFF2-40B4-BE49-F238E27FC236}">
                        <a16:creationId xmlns:a16="http://schemas.microsoft.com/office/drawing/2014/main" id="{B7BAC90A-44D8-679F-07A3-64BE4016F0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3" name="Straight Connector 1132">
                    <a:extLst>
                      <a:ext uri="{FF2B5EF4-FFF2-40B4-BE49-F238E27FC236}">
                        <a16:creationId xmlns:a16="http://schemas.microsoft.com/office/drawing/2014/main" id="{6EA25276-2C95-635B-47E1-72DD76A25E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4" name="Straight Connector 1133">
                    <a:extLst>
                      <a:ext uri="{FF2B5EF4-FFF2-40B4-BE49-F238E27FC236}">
                        <a16:creationId xmlns:a16="http://schemas.microsoft.com/office/drawing/2014/main" id="{192F571C-5519-5A09-D222-19148BE08550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>
                    <a:extLst>
                      <a:ext uri="{FF2B5EF4-FFF2-40B4-BE49-F238E27FC236}">
                        <a16:creationId xmlns:a16="http://schemas.microsoft.com/office/drawing/2014/main" id="{34304C50-EE35-C6D3-FD32-FA84711832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8" name="Triangle 1127">
                  <a:extLst>
                    <a:ext uri="{FF2B5EF4-FFF2-40B4-BE49-F238E27FC236}">
                      <a16:creationId xmlns:a16="http://schemas.microsoft.com/office/drawing/2014/main" id="{C5E87006-12B2-C1F4-FF1F-DF3B25CC66EF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54" name="Group 1153">
              <a:extLst>
                <a:ext uri="{FF2B5EF4-FFF2-40B4-BE49-F238E27FC236}">
                  <a16:creationId xmlns:a16="http://schemas.microsoft.com/office/drawing/2014/main" id="{BA93D868-9808-A98A-753D-C3DB4E615C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2057" y="3248015"/>
              <a:ext cx="650788" cy="377816"/>
              <a:chOff x="4990350" y="3503051"/>
              <a:chExt cx="2503823" cy="1453601"/>
            </a:xfrm>
          </p:grpSpPr>
          <p:sp>
            <p:nvSpPr>
              <p:cNvPr id="1155" name="Rectangle 1154">
                <a:extLst>
                  <a:ext uri="{FF2B5EF4-FFF2-40B4-BE49-F238E27FC236}">
                    <a16:creationId xmlns:a16="http://schemas.microsoft.com/office/drawing/2014/main" id="{8D4011DB-50CC-5C18-6262-E3104F194CB3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56" name="Group 1155">
                <a:extLst>
                  <a:ext uri="{FF2B5EF4-FFF2-40B4-BE49-F238E27FC236}">
                    <a16:creationId xmlns:a16="http://schemas.microsoft.com/office/drawing/2014/main" id="{CFAA78E8-362A-5C54-6270-3A3BA4A85A23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177" name="Group 1176">
                  <a:extLst>
                    <a:ext uri="{FF2B5EF4-FFF2-40B4-BE49-F238E27FC236}">
                      <a16:creationId xmlns:a16="http://schemas.microsoft.com/office/drawing/2014/main" id="{0FEDA927-B496-FDD5-9718-4DCEAB1502A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186" name="Triangle 1185">
                    <a:extLst>
                      <a:ext uri="{FF2B5EF4-FFF2-40B4-BE49-F238E27FC236}">
                        <a16:creationId xmlns:a16="http://schemas.microsoft.com/office/drawing/2014/main" id="{D6493098-A38A-E074-6A1F-3E80C09ADBDB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7" name="Oval 1186">
                    <a:extLst>
                      <a:ext uri="{FF2B5EF4-FFF2-40B4-BE49-F238E27FC236}">
                        <a16:creationId xmlns:a16="http://schemas.microsoft.com/office/drawing/2014/main" id="{3ADCA7CA-1EBF-E1A5-5B54-04D5F763CCF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8" name="Group 1177">
                  <a:extLst>
                    <a:ext uri="{FF2B5EF4-FFF2-40B4-BE49-F238E27FC236}">
                      <a16:creationId xmlns:a16="http://schemas.microsoft.com/office/drawing/2014/main" id="{38E4FF78-E715-6F7C-118F-902C7625C8E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184" name="Triangle 1183">
                    <a:extLst>
                      <a:ext uri="{FF2B5EF4-FFF2-40B4-BE49-F238E27FC236}">
                        <a16:creationId xmlns:a16="http://schemas.microsoft.com/office/drawing/2014/main" id="{1691E3FF-320A-A342-0FFF-B922DE4B97D7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5" name="Oval 1184">
                    <a:extLst>
                      <a:ext uri="{FF2B5EF4-FFF2-40B4-BE49-F238E27FC236}">
                        <a16:creationId xmlns:a16="http://schemas.microsoft.com/office/drawing/2014/main" id="{4CD0DAA0-08C8-2773-8ED5-0385B9061501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179" name="Elbow Connector 1178">
                  <a:extLst>
                    <a:ext uri="{FF2B5EF4-FFF2-40B4-BE49-F238E27FC236}">
                      <a16:creationId xmlns:a16="http://schemas.microsoft.com/office/drawing/2014/main" id="{78F73BAC-5904-B8B7-799B-2E99A4D3A9EA}"/>
                    </a:ext>
                  </a:extLst>
                </p:cNvPr>
                <p:cNvCxnSpPr>
                  <a:cxnSpLocks/>
                  <a:stCxn id="1186" idx="3"/>
                  <a:endCxn id="1185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Elbow Connector 1179">
                  <a:extLst>
                    <a:ext uri="{FF2B5EF4-FFF2-40B4-BE49-F238E27FC236}">
                      <a16:creationId xmlns:a16="http://schemas.microsoft.com/office/drawing/2014/main" id="{72462B05-CB7F-AAE0-A582-DF6B49BBEC5C}"/>
                    </a:ext>
                  </a:extLst>
                </p:cNvPr>
                <p:cNvCxnSpPr>
                  <a:cxnSpLocks/>
                  <a:stCxn id="1187" idx="0"/>
                  <a:endCxn id="1184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1" name="Straight Connector 1180">
                  <a:extLst>
                    <a:ext uri="{FF2B5EF4-FFF2-40B4-BE49-F238E27FC236}">
                      <a16:creationId xmlns:a16="http://schemas.microsoft.com/office/drawing/2014/main" id="{4AE244C2-B9EA-B6E8-82B9-457D0DB06D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>
                  <a:extLst>
                    <a:ext uri="{FF2B5EF4-FFF2-40B4-BE49-F238E27FC236}">
                      <a16:creationId xmlns:a16="http://schemas.microsoft.com/office/drawing/2014/main" id="{69829113-17DC-E11A-AD38-42B8EA4792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3" name="TextBox 1182">
                  <a:extLst>
                    <a:ext uri="{FF2B5EF4-FFF2-40B4-BE49-F238E27FC236}">
                      <a16:creationId xmlns:a16="http://schemas.microsoft.com/office/drawing/2014/main" id="{B7EE1824-0DD0-9F59-7FFB-AD6F12A62FEB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7" name="Straight Connector 1156">
                <a:extLst>
                  <a:ext uri="{FF2B5EF4-FFF2-40B4-BE49-F238E27FC236}">
                    <a16:creationId xmlns:a16="http://schemas.microsoft.com/office/drawing/2014/main" id="{8C6F173E-7385-78EF-A2AE-CBFFE7EF91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Straight Connector 1157">
                <a:extLst>
                  <a:ext uri="{FF2B5EF4-FFF2-40B4-BE49-F238E27FC236}">
                    <a16:creationId xmlns:a16="http://schemas.microsoft.com/office/drawing/2014/main" id="{42690472-B3C2-12BF-83FC-348DEED24F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9" name="Group 1158">
                <a:extLst>
                  <a:ext uri="{FF2B5EF4-FFF2-40B4-BE49-F238E27FC236}">
                    <a16:creationId xmlns:a16="http://schemas.microsoft.com/office/drawing/2014/main" id="{B280126A-59DF-CEC9-6FD3-B768C250A821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160" name="Group 1159">
                  <a:extLst>
                    <a:ext uri="{FF2B5EF4-FFF2-40B4-BE49-F238E27FC236}">
                      <a16:creationId xmlns:a16="http://schemas.microsoft.com/office/drawing/2014/main" id="{E4BFB11A-F0F7-5D8E-816E-672B39E589B3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170" name="Straight Connector 1169">
                    <a:extLst>
                      <a:ext uri="{FF2B5EF4-FFF2-40B4-BE49-F238E27FC236}">
                        <a16:creationId xmlns:a16="http://schemas.microsoft.com/office/drawing/2014/main" id="{6FCC86D3-1703-74A8-355D-DCA935DFB0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1" name="Straight Connector 1170">
                    <a:extLst>
                      <a:ext uri="{FF2B5EF4-FFF2-40B4-BE49-F238E27FC236}">
                        <a16:creationId xmlns:a16="http://schemas.microsoft.com/office/drawing/2014/main" id="{8795D635-B70E-BF59-0E99-BDC364B1D6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2" name="Straight Connector 1171">
                    <a:extLst>
                      <a:ext uri="{FF2B5EF4-FFF2-40B4-BE49-F238E27FC236}">
                        <a16:creationId xmlns:a16="http://schemas.microsoft.com/office/drawing/2014/main" id="{EEE75BE6-C9F9-1469-A77E-0D629FC94AD9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3" name="Straight Connector 1172">
                    <a:extLst>
                      <a:ext uri="{FF2B5EF4-FFF2-40B4-BE49-F238E27FC236}">
                        <a16:creationId xmlns:a16="http://schemas.microsoft.com/office/drawing/2014/main" id="{41E229B4-B079-B427-01F7-83253D709D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4" name="Straight Connector 1173">
                    <a:extLst>
                      <a:ext uri="{FF2B5EF4-FFF2-40B4-BE49-F238E27FC236}">
                        <a16:creationId xmlns:a16="http://schemas.microsoft.com/office/drawing/2014/main" id="{C19347BE-6FD5-6639-8C87-44CC38F19E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5" name="Straight Connector 1174">
                    <a:extLst>
                      <a:ext uri="{FF2B5EF4-FFF2-40B4-BE49-F238E27FC236}">
                        <a16:creationId xmlns:a16="http://schemas.microsoft.com/office/drawing/2014/main" id="{F9810ECD-B6FF-1FE9-F37C-DC906B0AADA5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6" name="Straight Connector 1175">
                    <a:extLst>
                      <a:ext uri="{FF2B5EF4-FFF2-40B4-BE49-F238E27FC236}">
                        <a16:creationId xmlns:a16="http://schemas.microsoft.com/office/drawing/2014/main" id="{EC3A6455-F9DE-32DA-DF45-123D90473C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61" name="Group 1160">
                  <a:extLst>
                    <a:ext uri="{FF2B5EF4-FFF2-40B4-BE49-F238E27FC236}">
                      <a16:creationId xmlns:a16="http://schemas.microsoft.com/office/drawing/2014/main" id="{7EE6760A-DE68-4AF8-A2C9-9CDE4C462625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163" name="Straight Connector 1162">
                    <a:extLst>
                      <a:ext uri="{FF2B5EF4-FFF2-40B4-BE49-F238E27FC236}">
                        <a16:creationId xmlns:a16="http://schemas.microsoft.com/office/drawing/2014/main" id="{C5EC8CC5-BA6B-1AB8-E4CE-8362FEAF19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4" name="Straight Connector 1163">
                    <a:extLst>
                      <a:ext uri="{FF2B5EF4-FFF2-40B4-BE49-F238E27FC236}">
                        <a16:creationId xmlns:a16="http://schemas.microsoft.com/office/drawing/2014/main" id="{508D526D-D033-B3B3-0086-849630E978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5" name="Straight Connector 1164">
                    <a:extLst>
                      <a:ext uri="{FF2B5EF4-FFF2-40B4-BE49-F238E27FC236}">
                        <a16:creationId xmlns:a16="http://schemas.microsoft.com/office/drawing/2014/main" id="{CCF4D212-025F-9133-6107-7FE35D323B41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6" name="Straight Connector 1165">
                    <a:extLst>
                      <a:ext uri="{FF2B5EF4-FFF2-40B4-BE49-F238E27FC236}">
                        <a16:creationId xmlns:a16="http://schemas.microsoft.com/office/drawing/2014/main" id="{95E73417-A49B-89B6-9EF1-85908A61C6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7" name="Straight Connector 1166">
                    <a:extLst>
                      <a:ext uri="{FF2B5EF4-FFF2-40B4-BE49-F238E27FC236}">
                        <a16:creationId xmlns:a16="http://schemas.microsoft.com/office/drawing/2014/main" id="{8F578CF3-3169-41D9-F7D8-EA7AAA39A7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8" name="Straight Connector 1167">
                    <a:extLst>
                      <a:ext uri="{FF2B5EF4-FFF2-40B4-BE49-F238E27FC236}">
                        <a16:creationId xmlns:a16="http://schemas.microsoft.com/office/drawing/2014/main" id="{EBFF06C4-3909-BBF7-8B6B-CC5CCC66238F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9" name="Straight Connector 1168">
                    <a:extLst>
                      <a:ext uri="{FF2B5EF4-FFF2-40B4-BE49-F238E27FC236}">
                        <a16:creationId xmlns:a16="http://schemas.microsoft.com/office/drawing/2014/main" id="{9C8849DC-C915-5A3D-CA99-500A053D31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62" name="Triangle 1161">
                  <a:extLst>
                    <a:ext uri="{FF2B5EF4-FFF2-40B4-BE49-F238E27FC236}">
                      <a16:creationId xmlns:a16="http://schemas.microsoft.com/office/drawing/2014/main" id="{9171A03C-9C39-4B7D-2C91-006ED2622B70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88" name="Group 1187">
              <a:extLst>
                <a:ext uri="{FF2B5EF4-FFF2-40B4-BE49-F238E27FC236}">
                  <a16:creationId xmlns:a16="http://schemas.microsoft.com/office/drawing/2014/main" id="{24EA1A7C-031B-8924-0D34-0637686141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29723" y="3251336"/>
              <a:ext cx="650788" cy="377816"/>
              <a:chOff x="4990350" y="3503051"/>
              <a:chExt cx="2503823" cy="1453601"/>
            </a:xfrm>
          </p:grpSpPr>
          <p:sp>
            <p:nvSpPr>
              <p:cNvPr id="1189" name="Rectangle 1188">
                <a:extLst>
                  <a:ext uri="{FF2B5EF4-FFF2-40B4-BE49-F238E27FC236}">
                    <a16:creationId xmlns:a16="http://schemas.microsoft.com/office/drawing/2014/main" id="{A14847D5-A2C9-E946-1AB8-9EB0BEF8451D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90" name="Group 1189">
                <a:extLst>
                  <a:ext uri="{FF2B5EF4-FFF2-40B4-BE49-F238E27FC236}">
                    <a16:creationId xmlns:a16="http://schemas.microsoft.com/office/drawing/2014/main" id="{0955769E-2901-3D02-8611-5AA7C29954B7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211" name="Group 1210">
                  <a:extLst>
                    <a:ext uri="{FF2B5EF4-FFF2-40B4-BE49-F238E27FC236}">
                      <a16:creationId xmlns:a16="http://schemas.microsoft.com/office/drawing/2014/main" id="{5EFBBFB9-5354-F036-46A4-60096C2FE61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220" name="Triangle 1219">
                    <a:extLst>
                      <a:ext uri="{FF2B5EF4-FFF2-40B4-BE49-F238E27FC236}">
                        <a16:creationId xmlns:a16="http://schemas.microsoft.com/office/drawing/2014/main" id="{16D1B2D8-8D70-7AB9-046F-1D7F1813B8F2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1" name="Oval 1220">
                    <a:extLst>
                      <a:ext uri="{FF2B5EF4-FFF2-40B4-BE49-F238E27FC236}">
                        <a16:creationId xmlns:a16="http://schemas.microsoft.com/office/drawing/2014/main" id="{DBF12BC6-0CC8-29CF-44D5-89E81F3194EB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2" name="Group 1211">
                  <a:extLst>
                    <a:ext uri="{FF2B5EF4-FFF2-40B4-BE49-F238E27FC236}">
                      <a16:creationId xmlns:a16="http://schemas.microsoft.com/office/drawing/2014/main" id="{A2CBA6A0-25E1-D0E8-AFE8-3032B5E7C39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218" name="Triangle 1217">
                    <a:extLst>
                      <a:ext uri="{FF2B5EF4-FFF2-40B4-BE49-F238E27FC236}">
                        <a16:creationId xmlns:a16="http://schemas.microsoft.com/office/drawing/2014/main" id="{2B970C9B-94EA-70EB-FDC2-CF101561B362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9" name="Oval 1218">
                    <a:extLst>
                      <a:ext uri="{FF2B5EF4-FFF2-40B4-BE49-F238E27FC236}">
                        <a16:creationId xmlns:a16="http://schemas.microsoft.com/office/drawing/2014/main" id="{82C54C56-770D-6B4F-28CB-4851A14DF0F5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13" name="Elbow Connector 1212">
                  <a:extLst>
                    <a:ext uri="{FF2B5EF4-FFF2-40B4-BE49-F238E27FC236}">
                      <a16:creationId xmlns:a16="http://schemas.microsoft.com/office/drawing/2014/main" id="{3D726168-0B63-B820-9766-76468D5807F6}"/>
                    </a:ext>
                  </a:extLst>
                </p:cNvPr>
                <p:cNvCxnSpPr>
                  <a:cxnSpLocks/>
                  <a:stCxn id="1220" idx="3"/>
                  <a:endCxn id="1219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4" name="Elbow Connector 1213">
                  <a:extLst>
                    <a:ext uri="{FF2B5EF4-FFF2-40B4-BE49-F238E27FC236}">
                      <a16:creationId xmlns:a16="http://schemas.microsoft.com/office/drawing/2014/main" id="{D7F3B6B6-CC5B-4DB3-54E8-CED8EFAC1A81}"/>
                    </a:ext>
                  </a:extLst>
                </p:cNvPr>
                <p:cNvCxnSpPr>
                  <a:cxnSpLocks/>
                  <a:stCxn id="1221" idx="0"/>
                  <a:endCxn id="1218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5" name="Straight Connector 1214">
                  <a:extLst>
                    <a:ext uri="{FF2B5EF4-FFF2-40B4-BE49-F238E27FC236}">
                      <a16:creationId xmlns:a16="http://schemas.microsoft.com/office/drawing/2014/main" id="{FCA20BD4-98E5-AA24-B223-C8EF8D6AF3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6" name="Straight Connector 1215">
                  <a:extLst>
                    <a:ext uri="{FF2B5EF4-FFF2-40B4-BE49-F238E27FC236}">
                      <a16:creationId xmlns:a16="http://schemas.microsoft.com/office/drawing/2014/main" id="{081DB130-FBD8-5B83-81D9-B0C7E55F24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7" name="TextBox 1216">
                  <a:extLst>
                    <a:ext uri="{FF2B5EF4-FFF2-40B4-BE49-F238E27FC236}">
                      <a16:creationId xmlns:a16="http://schemas.microsoft.com/office/drawing/2014/main" id="{3C941B7C-E2B5-622E-7E3C-76FADE99E478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91" name="Straight Connector 1190">
                <a:extLst>
                  <a:ext uri="{FF2B5EF4-FFF2-40B4-BE49-F238E27FC236}">
                    <a16:creationId xmlns:a16="http://schemas.microsoft.com/office/drawing/2014/main" id="{16322305-A0F0-8BA6-7F0A-407FFF326A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2" name="Straight Connector 1191">
                <a:extLst>
                  <a:ext uri="{FF2B5EF4-FFF2-40B4-BE49-F238E27FC236}">
                    <a16:creationId xmlns:a16="http://schemas.microsoft.com/office/drawing/2014/main" id="{BEF51F24-9A47-5CE1-6251-BCD1D6CEED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3" name="Group 1192">
                <a:extLst>
                  <a:ext uri="{FF2B5EF4-FFF2-40B4-BE49-F238E27FC236}">
                    <a16:creationId xmlns:a16="http://schemas.microsoft.com/office/drawing/2014/main" id="{1E8B6DFC-FB4E-4F5A-E87E-9D35A717DBA5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194" name="Group 1193">
                  <a:extLst>
                    <a:ext uri="{FF2B5EF4-FFF2-40B4-BE49-F238E27FC236}">
                      <a16:creationId xmlns:a16="http://schemas.microsoft.com/office/drawing/2014/main" id="{A1740BCF-F52B-995B-F90E-59149A7F564D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204" name="Straight Connector 1203">
                    <a:extLst>
                      <a:ext uri="{FF2B5EF4-FFF2-40B4-BE49-F238E27FC236}">
                        <a16:creationId xmlns:a16="http://schemas.microsoft.com/office/drawing/2014/main" id="{2FDA500B-CB67-AB7A-E16D-4812CB6A14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5" name="Straight Connector 1204">
                    <a:extLst>
                      <a:ext uri="{FF2B5EF4-FFF2-40B4-BE49-F238E27FC236}">
                        <a16:creationId xmlns:a16="http://schemas.microsoft.com/office/drawing/2014/main" id="{0947F5C2-E1D1-5E36-295B-7BD7F9B904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6" name="Straight Connector 1205">
                    <a:extLst>
                      <a:ext uri="{FF2B5EF4-FFF2-40B4-BE49-F238E27FC236}">
                        <a16:creationId xmlns:a16="http://schemas.microsoft.com/office/drawing/2014/main" id="{F8F56512-524F-C548-51C2-C54B6DB76508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7" name="Straight Connector 1206">
                    <a:extLst>
                      <a:ext uri="{FF2B5EF4-FFF2-40B4-BE49-F238E27FC236}">
                        <a16:creationId xmlns:a16="http://schemas.microsoft.com/office/drawing/2014/main" id="{923B5D45-44F4-4417-12FF-1D0EDD327D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8" name="Straight Connector 1207">
                    <a:extLst>
                      <a:ext uri="{FF2B5EF4-FFF2-40B4-BE49-F238E27FC236}">
                        <a16:creationId xmlns:a16="http://schemas.microsoft.com/office/drawing/2014/main" id="{D436AE5E-8F51-8340-3A8B-FF788332BE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9" name="Straight Connector 1208">
                    <a:extLst>
                      <a:ext uri="{FF2B5EF4-FFF2-40B4-BE49-F238E27FC236}">
                        <a16:creationId xmlns:a16="http://schemas.microsoft.com/office/drawing/2014/main" id="{8124EDE0-55CD-358B-B13E-5E99A4613F24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0" name="Straight Connector 1209">
                    <a:extLst>
                      <a:ext uri="{FF2B5EF4-FFF2-40B4-BE49-F238E27FC236}">
                        <a16:creationId xmlns:a16="http://schemas.microsoft.com/office/drawing/2014/main" id="{481EC06F-FB92-E154-EBF9-F85A976C78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95" name="Group 1194">
                  <a:extLst>
                    <a:ext uri="{FF2B5EF4-FFF2-40B4-BE49-F238E27FC236}">
                      <a16:creationId xmlns:a16="http://schemas.microsoft.com/office/drawing/2014/main" id="{C0BA098A-796A-D9A2-ED22-0AE2B38DBE3B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197" name="Straight Connector 1196">
                    <a:extLst>
                      <a:ext uri="{FF2B5EF4-FFF2-40B4-BE49-F238E27FC236}">
                        <a16:creationId xmlns:a16="http://schemas.microsoft.com/office/drawing/2014/main" id="{C873812F-0840-4925-2C19-4622A8FA8D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>
                    <a:extLst>
                      <a:ext uri="{FF2B5EF4-FFF2-40B4-BE49-F238E27FC236}">
                        <a16:creationId xmlns:a16="http://schemas.microsoft.com/office/drawing/2014/main" id="{5C0A929F-8770-8543-578A-A6F6213E87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>
                    <a:extLst>
                      <a:ext uri="{FF2B5EF4-FFF2-40B4-BE49-F238E27FC236}">
                        <a16:creationId xmlns:a16="http://schemas.microsoft.com/office/drawing/2014/main" id="{80E71939-4646-3B27-AEEF-9FEF09010A3F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>
                    <a:extLst>
                      <a:ext uri="{FF2B5EF4-FFF2-40B4-BE49-F238E27FC236}">
                        <a16:creationId xmlns:a16="http://schemas.microsoft.com/office/drawing/2014/main" id="{08DB4C2E-9B8C-5446-1793-853E390CD3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>
                    <a:extLst>
                      <a:ext uri="{FF2B5EF4-FFF2-40B4-BE49-F238E27FC236}">
                        <a16:creationId xmlns:a16="http://schemas.microsoft.com/office/drawing/2014/main" id="{5A39D197-9D74-51C4-A411-570AB4DF0B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>
                    <a:extLst>
                      <a:ext uri="{FF2B5EF4-FFF2-40B4-BE49-F238E27FC236}">
                        <a16:creationId xmlns:a16="http://schemas.microsoft.com/office/drawing/2014/main" id="{413C137C-9EF6-D631-C483-036202157332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>
                    <a:extLst>
                      <a:ext uri="{FF2B5EF4-FFF2-40B4-BE49-F238E27FC236}">
                        <a16:creationId xmlns:a16="http://schemas.microsoft.com/office/drawing/2014/main" id="{C7697CF5-00FD-A045-2009-0F1EE0AFF6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96" name="Triangle 1195">
                  <a:extLst>
                    <a:ext uri="{FF2B5EF4-FFF2-40B4-BE49-F238E27FC236}">
                      <a16:creationId xmlns:a16="http://schemas.microsoft.com/office/drawing/2014/main" id="{936D2228-02ED-35A4-51DB-EF289BA07398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22" name="Group 1221">
              <a:extLst>
                <a:ext uri="{FF2B5EF4-FFF2-40B4-BE49-F238E27FC236}">
                  <a16:creationId xmlns:a16="http://schemas.microsoft.com/office/drawing/2014/main" id="{FD2DFA2C-071E-8828-6FF0-730CF92155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06840" y="3609763"/>
              <a:ext cx="650788" cy="377816"/>
              <a:chOff x="4990350" y="3503051"/>
              <a:chExt cx="2503823" cy="1453601"/>
            </a:xfrm>
          </p:grpSpPr>
          <p:sp>
            <p:nvSpPr>
              <p:cNvPr id="1223" name="Rectangle 1222">
                <a:extLst>
                  <a:ext uri="{FF2B5EF4-FFF2-40B4-BE49-F238E27FC236}">
                    <a16:creationId xmlns:a16="http://schemas.microsoft.com/office/drawing/2014/main" id="{3BF4CD03-919E-6145-17A3-0CA1EF074A56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24" name="Group 1223">
                <a:extLst>
                  <a:ext uri="{FF2B5EF4-FFF2-40B4-BE49-F238E27FC236}">
                    <a16:creationId xmlns:a16="http://schemas.microsoft.com/office/drawing/2014/main" id="{705C49C6-AE63-D188-E59F-DF1E84330CA0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245" name="Group 1244">
                  <a:extLst>
                    <a:ext uri="{FF2B5EF4-FFF2-40B4-BE49-F238E27FC236}">
                      <a16:creationId xmlns:a16="http://schemas.microsoft.com/office/drawing/2014/main" id="{A1F2B02D-BE09-037F-C0D7-1FD004DD7C2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254" name="Triangle 1253">
                    <a:extLst>
                      <a:ext uri="{FF2B5EF4-FFF2-40B4-BE49-F238E27FC236}">
                        <a16:creationId xmlns:a16="http://schemas.microsoft.com/office/drawing/2014/main" id="{0E1530F6-ECDE-9CA3-F357-00CD95E038EF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5" name="Oval 1254">
                    <a:extLst>
                      <a:ext uri="{FF2B5EF4-FFF2-40B4-BE49-F238E27FC236}">
                        <a16:creationId xmlns:a16="http://schemas.microsoft.com/office/drawing/2014/main" id="{2A5E4C31-5576-34D3-05DD-099DB9DD4B5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6" name="Group 1245">
                  <a:extLst>
                    <a:ext uri="{FF2B5EF4-FFF2-40B4-BE49-F238E27FC236}">
                      <a16:creationId xmlns:a16="http://schemas.microsoft.com/office/drawing/2014/main" id="{A7F697FA-06B5-D77D-061B-B3727A571BA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252" name="Triangle 1251">
                    <a:extLst>
                      <a:ext uri="{FF2B5EF4-FFF2-40B4-BE49-F238E27FC236}">
                        <a16:creationId xmlns:a16="http://schemas.microsoft.com/office/drawing/2014/main" id="{DC6BCCED-9E1B-83DA-5002-AB20002D57ED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3" name="Oval 1252">
                    <a:extLst>
                      <a:ext uri="{FF2B5EF4-FFF2-40B4-BE49-F238E27FC236}">
                        <a16:creationId xmlns:a16="http://schemas.microsoft.com/office/drawing/2014/main" id="{93EDAB3E-6A49-6228-BCD9-8C1EBD2C8BEC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47" name="Elbow Connector 1246">
                  <a:extLst>
                    <a:ext uri="{FF2B5EF4-FFF2-40B4-BE49-F238E27FC236}">
                      <a16:creationId xmlns:a16="http://schemas.microsoft.com/office/drawing/2014/main" id="{B18F786F-6CB7-5F5E-ABA0-2BCD91CD8A46}"/>
                    </a:ext>
                  </a:extLst>
                </p:cNvPr>
                <p:cNvCxnSpPr>
                  <a:cxnSpLocks/>
                  <a:stCxn id="1254" idx="3"/>
                  <a:endCxn id="1253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8" name="Elbow Connector 1247">
                  <a:extLst>
                    <a:ext uri="{FF2B5EF4-FFF2-40B4-BE49-F238E27FC236}">
                      <a16:creationId xmlns:a16="http://schemas.microsoft.com/office/drawing/2014/main" id="{C91ED665-694A-3DAF-8706-9AFAA829AC7C}"/>
                    </a:ext>
                  </a:extLst>
                </p:cNvPr>
                <p:cNvCxnSpPr>
                  <a:cxnSpLocks/>
                  <a:stCxn id="1255" idx="0"/>
                  <a:endCxn id="1252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9" name="Straight Connector 1248">
                  <a:extLst>
                    <a:ext uri="{FF2B5EF4-FFF2-40B4-BE49-F238E27FC236}">
                      <a16:creationId xmlns:a16="http://schemas.microsoft.com/office/drawing/2014/main" id="{EAB31148-8319-B44A-DA5F-75CCAE7E77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0" name="Straight Connector 1249">
                  <a:extLst>
                    <a:ext uri="{FF2B5EF4-FFF2-40B4-BE49-F238E27FC236}">
                      <a16:creationId xmlns:a16="http://schemas.microsoft.com/office/drawing/2014/main" id="{3D199263-F180-6CC0-8470-787717FBEE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51" name="TextBox 1250">
                  <a:extLst>
                    <a:ext uri="{FF2B5EF4-FFF2-40B4-BE49-F238E27FC236}">
                      <a16:creationId xmlns:a16="http://schemas.microsoft.com/office/drawing/2014/main" id="{E1A73232-A69E-B3B0-57D6-37FE068CA7FC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25" name="Straight Connector 1224">
                <a:extLst>
                  <a:ext uri="{FF2B5EF4-FFF2-40B4-BE49-F238E27FC236}">
                    <a16:creationId xmlns:a16="http://schemas.microsoft.com/office/drawing/2014/main" id="{76349500-C292-8501-E046-A9999783FF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Straight Connector 1225">
                <a:extLst>
                  <a:ext uri="{FF2B5EF4-FFF2-40B4-BE49-F238E27FC236}">
                    <a16:creationId xmlns:a16="http://schemas.microsoft.com/office/drawing/2014/main" id="{4122B6D0-570D-4F46-0B3E-A902E80E34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27" name="Group 1226">
                <a:extLst>
                  <a:ext uri="{FF2B5EF4-FFF2-40B4-BE49-F238E27FC236}">
                    <a16:creationId xmlns:a16="http://schemas.microsoft.com/office/drawing/2014/main" id="{2A2B7C58-4681-AE98-A870-8DDED61FA5BA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228" name="Group 1227">
                  <a:extLst>
                    <a:ext uri="{FF2B5EF4-FFF2-40B4-BE49-F238E27FC236}">
                      <a16:creationId xmlns:a16="http://schemas.microsoft.com/office/drawing/2014/main" id="{391E213A-BD6A-FC79-00BB-58AED4B153AE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238" name="Straight Connector 1237">
                    <a:extLst>
                      <a:ext uri="{FF2B5EF4-FFF2-40B4-BE49-F238E27FC236}">
                        <a16:creationId xmlns:a16="http://schemas.microsoft.com/office/drawing/2014/main" id="{3C8A2CA8-F3F9-D563-1A5D-3B98825207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9" name="Straight Connector 1238">
                    <a:extLst>
                      <a:ext uri="{FF2B5EF4-FFF2-40B4-BE49-F238E27FC236}">
                        <a16:creationId xmlns:a16="http://schemas.microsoft.com/office/drawing/2014/main" id="{7DD0CD0C-4B6F-29F3-C80C-A6697CEB4F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0" name="Straight Connector 1239">
                    <a:extLst>
                      <a:ext uri="{FF2B5EF4-FFF2-40B4-BE49-F238E27FC236}">
                        <a16:creationId xmlns:a16="http://schemas.microsoft.com/office/drawing/2014/main" id="{60F379BB-028A-86C4-AFE3-62885C4CBDFB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1" name="Straight Connector 1240">
                    <a:extLst>
                      <a:ext uri="{FF2B5EF4-FFF2-40B4-BE49-F238E27FC236}">
                        <a16:creationId xmlns:a16="http://schemas.microsoft.com/office/drawing/2014/main" id="{33B509A9-0FF5-B855-CD24-CFC07DBF8D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2" name="Straight Connector 1241">
                    <a:extLst>
                      <a:ext uri="{FF2B5EF4-FFF2-40B4-BE49-F238E27FC236}">
                        <a16:creationId xmlns:a16="http://schemas.microsoft.com/office/drawing/2014/main" id="{75E7FC65-DAAF-E9BA-5D31-96E1EED3AB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3" name="Straight Connector 1242">
                    <a:extLst>
                      <a:ext uri="{FF2B5EF4-FFF2-40B4-BE49-F238E27FC236}">
                        <a16:creationId xmlns:a16="http://schemas.microsoft.com/office/drawing/2014/main" id="{E06B3C82-1CE0-BF31-F249-CD5070B9197F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4" name="Straight Connector 1243">
                    <a:extLst>
                      <a:ext uri="{FF2B5EF4-FFF2-40B4-BE49-F238E27FC236}">
                        <a16:creationId xmlns:a16="http://schemas.microsoft.com/office/drawing/2014/main" id="{83268B79-6920-234D-9B09-BA20E6C883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29" name="Group 1228">
                  <a:extLst>
                    <a:ext uri="{FF2B5EF4-FFF2-40B4-BE49-F238E27FC236}">
                      <a16:creationId xmlns:a16="http://schemas.microsoft.com/office/drawing/2014/main" id="{25E79B5E-C469-AEB4-B508-56F02B38B14E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231" name="Straight Connector 1230">
                    <a:extLst>
                      <a:ext uri="{FF2B5EF4-FFF2-40B4-BE49-F238E27FC236}">
                        <a16:creationId xmlns:a16="http://schemas.microsoft.com/office/drawing/2014/main" id="{4889A756-839A-F018-479C-0255DCCCA6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2" name="Straight Connector 1231">
                    <a:extLst>
                      <a:ext uri="{FF2B5EF4-FFF2-40B4-BE49-F238E27FC236}">
                        <a16:creationId xmlns:a16="http://schemas.microsoft.com/office/drawing/2014/main" id="{44B0DB23-0938-7552-651B-7B4CDF9111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3" name="Straight Connector 1232">
                    <a:extLst>
                      <a:ext uri="{FF2B5EF4-FFF2-40B4-BE49-F238E27FC236}">
                        <a16:creationId xmlns:a16="http://schemas.microsoft.com/office/drawing/2014/main" id="{AAA369F3-DCA6-470F-0BD3-F40C530EBBBD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4" name="Straight Connector 1233">
                    <a:extLst>
                      <a:ext uri="{FF2B5EF4-FFF2-40B4-BE49-F238E27FC236}">
                        <a16:creationId xmlns:a16="http://schemas.microsoft.com/office/drawing/2014/main" id="{02F7A190-2FAB-F497-123E-DED9202FDD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5" name="Straight Connector 1234">
                    <a:extLst>
                      <a:ext uri="{FF2B5EF4-FFF2-40B4-BE49-F238E27FC236}">
                        <a16:creationId xmlns:a16="http://schemas.microsoft.com/office/drawing/2014/main" id="{967CC888-ECB4-7626-64E1-D17C0F28C7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6" name="Straight Connector 1235">
                    <a:extLst>
                      <a:ext uri="{FF2B5EF4-FFF2-40B4-BE49-F238E27FC236}">
                        <a16:creationId xmlns:a16="http://schemas.microsoft.com/office/drawing/2014/main" id="{16B08054-8996-7BCC-62CD-EEC015811033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7" name="Straight Connector 1236">
                    <a:extLst>
                      <a:ext uri="{FF2B5EF4-FFF2-40B4-BE49-F238E27FC236}">
                        <a16:creationId xmlns:a16="http://schemas.microsoft.com/office/drawing/2014/main" id="{BA2A8950-2F72-A532-E4E2-222A9D0AF2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30" name="Triangle 1229">
                  <a:extLst>
                    <a:ext uri="{FF2B5EF4-FFF2-40B4-BE49-F238E27FC236}">
                      <a16:creationId xmlns:a16="http://schemas.microsoft.com/office/drawing/2014/main" id="{C9B18250-44E5-027C-14F9-39D73C0136B8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56" name="Group 1255">
              <a:extLst>
                <a:ext uri="{FF2B5EF4-FFF2-40B4-BE49-F238E27FC236}">
                  <a16:creationId xmlns:a16="http://schemas.microsoft.com/office/drawing/2014/main" id="{DFAC3A89-273D-1489-E9B2-BD40289147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44505" y="3613084"/>
              <a:ext cx="650788" cy="377816"/>
              <a:chOff x="4990350" y="3503051"/>
              <a:chExt cx="2503823" cy="1453601"/>
            </a:xfrm>
          </p:grpSpPr>
          <p:sp>
            <p:nvSpPr>
              <p:cNvPr id="1257" name="Rectangle 1256">
                <a:extLst>
                  <a:ext uri="{FF2B5EF4-FFF2-40B4-BE49-F238E27FC236}">
                    <a16:creationId xmlns:a16="http://schemas.microsoft.com/office/drawing/2014/main" id="{3D152BAC-6C39-5125-2D29-A592E9EF5143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58" name="Group 1257">
                <a:extLst>
                  <a:ext uri="{FF2B5EF4-FFF2-40B4-BE49-F238E27FC236}">
                    <a16:creationId xmlns:a16="http://schemas.microsoft.com/office/drawing/2014/main" id="{28DBC025-78B5-A384-5B89-4682162867EE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279" name="Group 1278">
                  <a:extLst>
                    <a:ext uri="{FF2B5EF4-FFF2-40B4-BE49-F238E27FC236}">
                      <a16:creationId xmlns:a16="http://schemas.microsoft.com/office/drawing/2014/main" id="{88CEB339-A72B-0FB0-89F8-DCAFA5F03B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288" name="Triangle 1287">
                    <a:extLst>
                      <a:ext uri="{FF2B5EF4-FFF2-40B4-BE49-F238E27FC236}">
                        <a16:creationId xmlns:a16="http://schemas.microsoft.com/office/drawing/2014/main" id="{2DE8D1EF-B9A5-4A19-BFE5-E61BD7DC2675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9" name="Oval 1288">
                    <a:extLst>
                      <a:ext uri="{FF2B5EF4-FFF2-40B4-BE49-F238E27FC236}">
                        <a16:creationId xmlns:a16="http://schemas.microsoft.com/office/drawing/2014/main" id="{ED5B20D9-D794-B47F-72DD-71BAA9C458D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0" name="Group 1279">
                  <a:extLst>
                    <a:ext uri="{FF2B5EF4-FFF2-40B4-BE49-F238E27FC236}">
                      <a16:creationId xmlns:a16="http://schemas.microsoft.com/office/drawing/2014/main" id="{67A4888A-3966-C794-63B5-02AE2BD44B9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286" name="Triangle 1285">
                    <a:extLst>
                      <a:ext uri="{FF2B5EF4-FFF2-40B4-BE49-F238E27FC236}">
                        <a16:creationId xmlns:a16="http://schemas.microsoft.com/office/drawing/2014/main" id="{64B1301D-6109-9C8C-CCF0-80E92A48885A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7" name="Oval 1286">
                    <a:extLst>
                      <a:ext uri="{FF2B5EF4-FFF2-40B4-BE49-F238E27FC236}">
                        <a16:creationId xmlns:a16="http://schemas.microsoft.com/office/drawing/2014/main" id="{4367B8CE-4571-7223-9954-3F63413B2DD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281" name="Elbow Connector 1280">
                  <a:extLst>
                    <a:ext uri="{FF2B5EF4-FFF2-40B4-BE49-F238E27FC236}">
                      <a16:creationId xmlns:a16="http://schemas.microsoft.com/office/drawing/2014/main" id="{A3D4D1DC-D385-8209-EA32-806E55DDA7CC}"/>
                    </a:ext>
                  </a:extLst>
                </p:cNvPr>
                <p:cNvCxnSpPr>
                  <a:cxnSpLocks/>
                  <a:stCxn id="1288" idx="3"/>
                  <a:endCxn id="1287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2" name="Elbow Connector 1281">
                  <a:extLst>
                    <a:ext uri="{FF2B5EF4-FFF2-40B4-BE49-F238E27FC236}">
                      <a16:creationId xmlns:a16="http://schemas.microsoft.com/office/drawing/2014/main" id="{5857F94D-4342-015F-4BDD-38087100A09D}"/>
                    </a:ext>
                  </a:extLst>
                </p:cNvPr>
                <p:cNvCxnSpPr>
                  <a:cxnSpLocks/>
                  <a:stCxn id="1289" idx="0"/>
                  <a:endCxn id="1286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3" name="Straight Connector 1282">
                  <a:extLst>
                    <a:ext uri="{FF2B5EF4-FFF2-40B4-BE49-F238E27FC236}">
                      <a16:creationId xmlns:a16="http://schemas.microsoft.com/office/drawing/2014/main" id="{F1D43D58-E166-E75D-A9D2-2501572F4B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4" name="Straight Connector 1283">
                  <a:extLst>
                    <a:ext uri="{FF2B5EF4-FFF2-40B4-BE49-F238E27FC236}">
                      <a16:creationId xmlns:a16="http://schemas.microsoft.com/office/drawing/2014/main" id="{C1855837-3C32-4873-C203-E0571BF624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5" name="TextBox 1284">
                  <a:extLst>
                    <a:ext uri="{FF2B5EF4-FFF2-40B4-BE49-F238E27FC236}">
                      <a16:creationId xmlns:a16="http://schemas.microsoft.com/office/drawing/2014/main" id="{2ECDA05F-3241-E876-94DD-915C3EAC05D4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59" name="Straight Connector 1258">
                <a:extLst>
                  <a:ext uri="{FF2B5EF4-FFF2-40B4-BE49-F238E27FC236}">
                    <a16:creationId xmlns:a16="http://schemas.microsoft.com/office/drawing/2014/main" id="{5FA15F9F-D475-46E4-BC05-E50FBE646A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>
                <a:extLst>
                  <a:ext uri="{FF2B5EF4-FFF2-40B4-BE49-F238E27FC236}">
                    <a16:creationId xmlns:a16="http://schemas.microsoft.com/office/drawing/2014/main" id="{9A96C1D8-E72D-30FE-56F0-93F2D25DF9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1" name="Group 1260">
                <a:extLst>
                  <a:ext uri="{FF2B5EF4-FFF2-40B4-BE49-F238E27FC236}">
                    <a16:creationId xmlns:a16="http://schemas.microsoft.com/office/drawing/2014/main" id="{E1EEC820-5284-F545-494B-5B993302262F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262" name="Group 1261">
                  <a:extLst>
                    <a:ext uri="{FF2B5EF4-FFF2-40B4-BE49-F238E27FC236}">
                      <a16:creationId xmlns:a16="http://schemas.microsoft.com/office/drawing/2014/main" id="{F8A70046-9B36-7E5C-9130-48610CC03CF7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272" name="Straight Connector 1271">
                    <a:extLst>
                      <a:ext uri="{FF2B5EF4-FFF2-40B4-BE49-F238E27FC236}">
                        <a16:creationId xmlns:a16="http://schemas.microsoft.com/office/drawing/2014/main" id="{7508C62C-9516-307A-8C55-5B5C5DDE2B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3" name="Straight Connector 1272">
                    <a:extLst>
                      <a:ext uri="{FF2B5EF4-FFF2-40B4-BE49-F238E27FC236}">
                        <a16:creationId xmlns:a16="http://schemas.microsoft.com/office/drawing/2014/main" id="{062CB975-18A2-8D4F-F7EB-E93C17834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4" name="Straight Connector 1273">
                    <a:extLst>
                      <a:ext uri="{FF2B5EF4-FFF2-40B4-BE49-F238E27FC236}">
                        <a16:creationId xmlns:a16="http://schemas.microsoft.com/office/drawing/2014/main" id="{F3BC82A8-AD5C-39B0-CCB0-8ED0BD925B02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5" name="Straight Connector 1274">
                    <a:extLst>
                      <a:ext uri="{FF2B5EF4-FFF2-40B4-BE49-F238E27FC236}">
                        <a16:creationId xmlns:a16="http://schemas.microsoft.com/office/drawing/2014/main" id="{F3A2D595-3D98-852D-B95D-A2B3BACBF5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6" name="Straight Connector 1275">
                    <a:extLst>
                      <a:ext uri="{FF2B5EF4-FFF2-40B4-BE49-F238E27FC236}">
                        <a16:creationId xmlns:a16="http://schemas.microsoft.com/office/drawing/2014/main" id="{87F3A7CC-DFC4-D9C7-5355-9687A3F4EF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7" name="Straight Connector 1276">
                    <a:extLst>
                      <a:ext uri="{FF2B5EF4-FFF2-40B4-BE49-F238E27FC236}">
                        <a16:creationId xmlns:a16="http://schemas.microsoft.com/office/drawing/2014/main" id="{E8204ECE-C4A6-74CA-013B-FA69D22D2CE9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8" name="Straight Connector 1277">
                    <a:extLst>
                      <a:ext uri="{FF2B5EF4-FFF2-40B4-BE49-F238E27FC236}">
                        <a16:creationId xmlns:a16="http://schemas.microsoft.com/office/drawing/2014/main" id="{695B7154-CAA4-9515-F0E4-8F497571CB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63" name="Group 1262">
                  <a:extLst>
                    <a:ext uri="{FF2B5EF4-FFF2-40B4-BE49-F238E27FC236}">
                      <a16:creationId xmlns:a16="http://schemas.microsoft.com/office/drawing/2014/main" id="{1AE99739-B34B-5126-A8F6-B1A51F50001F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265" name="Straight Connector 1264">
                    <a:extLst>
                      <a:ext uri="{FF2B5EF4-FFF2-40B4-BE49-F238E27FC236}">
                        <a16:creationId xmlns:a16="http://schemas.microsoft.com/office/drawing/2014/main" id="{A7AF7C51-712C-7AC5-D5E6-582EA38AE5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6" name="Straight Connector 1265">
                    <a:extLst>
                      <a:ext uri="{FF2B5EF4-FFF2-40B4-BE49-F238E27FC236}">
                        <a16:creationId xmlns:a16="http://schemas.microsoft.com/office/drawing/2014/main" id="{F2EFBF45-33A0-FF7E-B966-873EC14FC2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7" name="Straight Connector 1266">
                    <a:extLst>
                      <a:ext uri="{FF2B5EF4-FFF2-40B4-BE49-F238E27FC236}">
                        <a16:creationId xmlns:a16="http://schemas.microsoft.com/office/drawing/2014/main" id="{382CD2D4-1357-4D80-0616-5DA4A247AB07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8" name="Straight Connector 1267">
                    <a:extLst>
                      <a:ext uri="{FF2B5EF4-FFF2-40B4-BE49-F238E27FC236}">
                        <a16:creationId xmlns:a16="http://schemas.microsoft.com/office/drawing/2014/main" id="{62179064-A96C-4C17-71A7-18529C5408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9" name="Straight Connector 1268">
                    <a:extLst>
                      <a:ext uri="{FF2B5EF4-FFF2-40B4-BE49-F238E27FC236}">
                        <a16:creationId xmlns:a16="http://schemas.microsoft.com/office/drawing/2014/main" id="{F40EE562-109B-74EE-D472-A154D82637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0" name="Straight Connector 1269">
                    <a:extLst>
                      <a:ext uri="{FF2B5EF4-FFF2-40B4-BE49-F238E27FC236}">
                        <a16:creationId xmlns:a16="http://schemas.microsoft.com/office/drawing/2014/main" id="{4589ACAF-D7FE-6BA9-FA26-14E73E3E82BA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1" name="Straight Connector 1270">
                    <a:extLst>
                      <a:ext uri="{FF2B5EF4-FFF2-40B4-BE49-F238E27FC236}">
                        <a16:creationId xmlns:a16="http://schemas.microsoft.com/office/drawing/2014/main" id="{72E42BAF-737F-269B-61BF-563AA26B5A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4" name="Triangle 1263">
                  <a:extLst>
                    <a:ext uri="{FF2B5EF4-FFF2-40B4-BE49-F238E27FC236}">
                      <a16:creationId xmlns:a16="http://schemas.microsoft.com/office/drawing/2014/main" id="{A9526255-B49A-8DE9-C819-368C51B884C2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290" name="Group 1289">
              <a:extLst>
                <a:ext uri="{FF2B5EF4-FFF2-40B4-BE49-F238E27FC236}">
                  <a16:creationId xmlns:a16="http://schemas.microsoft.com/office/drawing/2014/main" id="{885ABAF0-FA94-1C92-A2DB-B6EEAE5640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1465" y="3624513"/>
              <a:ext cx="650788" cy="377816"/>
              <a:chOff x="4990350" y="3503051"/>
              <a:chExt cx="2503823" cy="1453601"/>
            </a:xfrm>
          </p:grpSpPr>
          <p:sp>
            <p:nvSpPr>
              <p:cNvPr id="1291" name="Rectangle 1290">
                <a:extLst>
                  <a:ext uri="{FF2B5EF4-FFF2-40B4-BE49-F238E27FC236}">
                    <a16:creationId xmlns:a16="http://schemas.microsoft.com/office/drawing/2014/main" id="{967B6419-F89E-C666-CF68-CB4A65EA7291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92" name="Group 1291">
                <a:extLst>
                  <a:ext uri="{FF2B5EF4-FFF2-40B4-BE49-F238E27FC236}">
                    <a16:creationId xmlns:a16="http://schemas.microsoft.com/office/drawing/2014/main" id="{4FE797A1-A0E4-FA16-2F5C-B60F132E624C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313" name="Group 1312">
                  <a:extLst>
                    <a:ext uri="{FF2B5EF4-FFF2-40B4-BE49-F238E27FC236}">
                      <a16:creationId xmlns:a16="http://schemas.microsoft.com/office/drawing/2014/main" id="{22BB0CE0-CE22-630C-23BC-283081A51EB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322" name="Triangle 1321">
                    <a:extLst>
                      <a:ext uri="{FF2B5EF4-FFF2-40B4-BE49-F238E27FC236}">
                        <a16:creationId xmlns:a16="http://schemas.microsoft.com/office/drawing/2014/main" id="{875BAF5C-03CD-EF86-63FD-36714096B335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3" name="Oval 1322">
                    <a:extLst>
                      <a:ext uri="{FF2B5EF4-FFF2-40B4-BE49-F238E27FC236}">
                        <a16:creationId xmlns:a16="http://schemas.microsoft.com/office/drawing/2014/main" id="{8F39EEE8-ED25-A325-3AF2-E7817BF6FA70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14" name="Group 1313">
                  <a:extLst>
                    <a:ext uri="{FF2B5EF4-FFF2-40B4-BE49-F238E27FC236}">
                      <a16:creationId xmlns:a16="http://schemas.microsoft.com/office/drawing/2014/main" id="{FDF6017E-E61B-A553-1E8C-41C4C11DBF2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320" name="Triangle 1319">
                    <a:extLst>
                      <a:ext uri="{FF2B5EF4-FFF2-40B4-BE49-F238E27FC236}">
                        <a16:creationId xmlns:a16="http://schemas.microsoft.com/office/drawing/2014/main" id="{63BD5B78-F373-87FA-F9A5-409DE8CD9E1E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1" name="Oval 1320">
                    <a:extLst>
                      <a:ext uri="{FF2B5EF4-FFF2-40B4-BE49-F238E27FC236}">
                        <a16:creationId xmlns:a16="http://schemas.microsoft.com/office/drawing/2014/main" id="{FD2772F7-7AF0-3146-E187-25AE6B778B32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15" name="Elbow Connector 1314">
                  <a:extLst>
                    <a:ext uri="{FF2B5EF4-FFF2-40B4-BE49-F238E27FC236}">
                      <a16:creationId xmlns:a16="http://schemas.microsoft.com/office/drawing/2014/main" id="{951FE2C5-DC44-CFCE-F5AA-08403C2C65EE}"/>
                    </a:ext>
                  </a:extLst>
                </p:cNvPr>
                <p:cNvCxnSpPr>
                  <a:cxnSpLocks/>
                  <a:stCxn id="1322" idx="3"/>
                  <a:endCxn id="1321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6" name="Elbow Connector 1315">
                  <a:extLst>
                    <a:ext uri="{FF2B5EF4-FFF2-40B4-BE49-F238E27FC236}">
                      <a16:creationId xmlns:a16="http://schemas.microsoft.com/office/drawing/2014/main" id="{1FC142A0-E158-BCE7-FACE-6FCE45AE0D82}"/>
                    </a:ext>
                  </a:extLst>
                </p:cNvPr>
                <p:cNvCxnSpPr>
                  <a:cxnSpLocks/>
                  <a:stCxn id="1323" idx="0"/>
                  <a:endCxn id="1320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7" name="Straight Connector 1316">
                  <a:extLst>
                    <a:ext uri="{FF2B5EF4-FFF2-40B4-BE49-F238E27FC236}">
                      <a16:creationId xmlns:a16="http://schemas.microsoft.com/office/drawing/2014/main" id="{620D6DBD-3CE7-C533-7BAD-C25418EB66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8" name="Straight Connector 1317">
                  <a:extLst>
                    <a:ext uri="{FF2B5EF4-FFF2-40B4-BE49-F238E27FC236}">
                      <a16:creationId xmlns:a16="http://schemas.microsoft.com/office/drawing/2014/main" id="{4DE3432B-309C-61AC-EE4D-05510AABE7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9" name="TextBox 1318">
                  <a:extLst>
                    <a:ext uri="{FF2B5EF4-FFF2-40B4-BE49-F238E27FC236}">
                      <a16:creationId xmlns:a16="http://schemas.microsoft.com/office/drawing/2014/main" id="{7EAA4D97-7A7B-B2A1-F939-721AE6A26A18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93" name="Straight Connector 1292">
                <a:extLst>
                  <a:ext uri="{FF2B5EF4-FFF2-40B4-BE49-F238E27FC236}">
                    <a16:creationId xmlns:a16="http://schemas.microsoft.com/office/drawing/2014/main" id="{23817600-46D3-5F1E-19AA-3EF0C3BCE3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4" name="Straight Connector 1293">
                <a:extLst>
                  <a:ext uri="{FF2B5EF4-FFF2-40B4-BE49-F238E27FC236}">
                    <a16:creationId xmlns:a16="http://schemas.microsoft.com/office/drawing/2014/main" id="{ED672628-8EE5-81BF-F3A1-6D8ED4DF8A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95" name="Group 1294">
                <a:extLst>
                  <a:ext uri="{FF2B5EF4-FFF2-40B4-BE49-F238E27FC236}">
                    <a16:creationId xmlns:a16="http://schemas.microsoft.com/office/drawing/2014/main" id="{F8855832-31B0-8E2A-AF89-3A1A85CA77A3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296" name="Group 1295">
                  <a:extLst>
                    <a:ext uri="{FF2B5EF4-FFF2-40B4-BE49-F238E27FC236}">
                      <a16:creationId xmlns:a16="http://schemas.microsoft.com/office/drawing/2014/main" id="{BC1460F8-3838-770E-DFA6-618AB442672C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306" name="Straight Connector 1305">
                    <a:extLst>
                      <a:ext uri="{FF2B5EF4-FFF2-40B4-BE49-F238E27FC236}">
                        <a16:creationId xmlns:a16="http://schemas.microsoft.com/office/drawing/2014/main" id="{F9A00A0E-8B63-EDEB-72DA-D8D2A2F6EE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7" name="Straight Connector 1306">
                    <a:extLst>
                      <a:ext uri="{FF2B5EF4-FFF2-40B4-BE49-F238E27FC236}">
                        <a16:creationId xmlns:a16="http://schemas.microsoft.com/office/drawing/2014/main" id="{CBC83BD9-245E-5BDA-9D5F-7368FA2E52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8" name="Straight Connector 1307">
                    <a:extLst>
                      <a:ext uri="{FF2B5EF4-FFF2-40B4-BE49-F238E27FC236}">
                        <a16:creationId xmlns:a16="http://schemas.microsoft.com/office/drawing/2014/main" id="{D30CF1E2-175E-BB86-29EC-524AC5C670CA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9" name="Straight Connector 1308">
                    <a:extLst>
                      <a:ext uri="{FF2B5EF4-FFF2-40B4-BE49-F238E27FC236}">
                        <a16:creationId xmlns:a16="http://schemas.microsoft.com/office/drawing/2014/main" id="{BD394205-785D-6EC9-819B-3FDE0E81A3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0" name="Straight Connector 1309">
                    <a:extLst>
                      <a:ext uri="{FF2B5EF4-FFF2-40B4-BE49-F238E27FC236}">
                        <a16:creationId xmlns:a16="http://schemas.microsoft.com/office/drawing/2014/main" id="{7F0F5F63-1FAD-AA20-127C-8FBA10EF49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1" name="Straight Connector 1310">
                    <a:extLst>
                      <a:ext uri="{FF2B5EF4-FFF2-40B4-BE49-F238E27FC236}">
                        <a16:creationId xmlns:a16="http://schemas.microsoft.com/office/drawing/2014/main" id="{EDC5AA6E-A647-2785-4029-A0545E486C49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2" name="Straight Connector 1311">
                    <a:extLst>
                      <a:ext uri="{FF2B5EF4-FFF2-40B4-BE49-F238E27FC236}">
                        <a16:creationId xmlns:a16="http://schemas.microsoft.com/office/drawing/2014/main" id="{27C1BB1F-96EA-F257-4967-21ACD39651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97" name="Group 1296">
                  <a:extLst>
                    <a:ext uri="{FF2B5EF4-FFF2-40B4-BE49-F238E27FC236}">
                      <a16:creationId xmlns:a16="http://schemas.microsoft.com/office/drawing/2014/main" id="{42E08919-94B6-2622-69A7-A7687B9B05F8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299" name="Straight Connector 1298">
                    <a:extLst>
                      <a:ext uri="{FF2B5EF4-FFF2-40B4-BE49-F238E27FC236}">
                        <a16:creationId xmlns:a16="http://schemas.microsoft.com/office/drawing/2014/main" id="{88B4A82E-E645-27F2-5DEF-FD6FD29530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0" name="Straight Connector 1299">
                    <a:extLst>
                      <a:ext uri="{FF2B5EF4-FFF2-40B4-BE49-F238E27FC236}">
                        <a16:creationId xmlns:a16="http://schemas.microsoft.com/office/drawing/2014/main" id="{2363EC86-F71B-3C1C-800C-535E965475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1" name="Straight Connector 1300">
                    <a:extLst>
                      <a:ext uri="{FF2B5EF4-FFF2-40B4-BE49-F238E27FC236}">
                        <a16:creationId xmlns:a16="http://schemas.microsoft.com/office/drawing/2014/main" id="{71FCA02E-CF2D-0F26-FBEA-675A3C38FAED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2" name="Straight Connector 1301">
                    <a:extLst>
                      <a:ext uri="{FF2B5EF4-FFF2-40B4-BE49-F238E27FC236}">
                        <a16:creationId xmlns:a16="http://schemas.microsoft.com/office/drawing/2014/main" id="{3A3A5E04-2EE1-AC16-1863-B8A7083E85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3" name="Straight Connector 1302">
                    <a:extLst>
                      <a:ext uri="{FF2B5EF4-FFF2-40B4-BE49-F238E27FC236}">
                        <a16:creationId xmlns:a16="http://schemas.microsoft.com/office/drawing/2014/main" id="{096EA414-50B2-E39F-BC4A-A1ACE3EA8E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4" name="Straight Connector 1303">
                    <a:extLst>
                      <a:ext uri="{FF2B5EF4-FFF2-40B4-BE49-F238E27FC236}">
                        <a16:creationId xmlns:a16="http://schemas.microsoft.com/office/drawing/2014/main" id="{D7C9A6E1-7506-9DB1-94F8-8A0008D0283C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5" name="Straight Connector 1304">
                    <a:extLst>
                      <a:ext uri="{FF2B5EF4-FFF2-40B4-BE49-F238E27FC236}">
                        <a16:creationId xmlns:a16="http://schemas.microsoft.com/office/drawing/2014/main" id="{FB7F5598-6107-B0CA-9A44-F7053A269D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8" name="Triangle 1297">
                  <a:extLst>
                    <a:ext uri="{FF2B5EF4-FFF2-40B4-BE49-F238E27FC236}">
                      <a16:creationId xmlns:a16="http://schemas.microsoft.com/office/drawing/2014/main" id="{4E25810B-5BAF-3525-8D4F-6332B39AA824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24" name="Group 1323">
              <a:extLst>
                <a:ext uri="{FF2B5EF4-FFF2-40B4-BE49-F238E27FC236}">
                  <a16:creationId xmlns:a16="http://schemas.microsoft.com/office/drawing/2014/main" id="{F75D94A5-5FAE-E3B4-8F5E-B746747AED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29131" y="3627834"/>
              <a:ext cx="650788" cy="377816"/>
              <a:chOff x="4990350" y="3503051"/>
              <a:chExt cx="2503823" cy="1453601"/>
            </a:xfrm>
          </p:grpSpPr>
          <p:sp>
            <p:nvSpPr>
              <p:cNvPr id="1325" name="Rectangle 1324">
                <a:extLst>
                  <a:ext uri="{FF2B5EF4-FFF2-40B4-BE49-F238E27FC236}">
                    <a16:creationId xmlns:a16="http://schemas.microsoft.com/office/drawing/2014/main" id="{6996B480-B4FA-C302-9D4D-4985FE00F896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26" name="Group 1325">
                <a:extLst>
                  <a:ext uri="{FF2B5EF4-FFF2-40B4-BE49-F238E27FC236}">
                    <a16:creationId xmlns:a16="http://schemas.microsoft.com/office/drawing/2014/main" id="{536B1608-F632-737E-FAB7-8B5605DF96A6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347" name="Group 1346">
                  <a:extLst>
                    <a:ext uri="{FF2B5EF4-FFF2-40B4-BE49-F238E27FC236}">
                      <a16:creationId xmlns:a16="http://schemas.microsoft.com/office/drawing/2014/main" id="{417F169D-004F-2079-232B-A484574B643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356" name="Triangle 1355">
                    <a:extLst>
                      <a:ext uri="{FF2B5EF4-FFF2-40B4-BE49-F238E27FC236}">
                        <a16:creationId xmlns:a16="http://schemas.microsoft.com/office/drawing/2014/main" id="{0F7628EC-9B9C-7B73-6E6E-5E7A64B4897F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7" name="Oval 1356">
                    <a:extLst>
                      <a:ext uri="{FF2B5EF4-FFF2-40B4-BE49-F238E27FC236}">
                        <a16:creationId xmlns:a16="http://schemas.microsoft.com/office/drawing/2014/main" id="{BBDDCE7C-AFB8-0CD1-5505-9900C5570118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48" name="Group 1347">
                  <a:extLst>
                    <a:ext uri="{FF2B5EF4-FFF2-40B4-BE49-F238E27FC236}">
                      <a16:creationId xmlns:a16="http://schemas.microsoft.com/office/drawing/2014/main" id="{1E75DD50-B2BF-5FAB-B75B-1E9B2D9717F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354" name="Triangle 1353">
                    <a:extLst>
                      <a:ext uri="{FF2B5EF4-FFF2-40B4-BE49-F238E27FC236}">
                        <a16:creationId xmlns:a16="http://schemas.microsoft.com/office/drawing/2014/main" id="{EE406EC2-FBEA-84E7-936D-67C9BEBF79CD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5" name="Oval 1354">
                    <a:extLst>
                      <a:ext uri="{FF2B5EF4-FFF2-40B4-BE49-F238E27FC236}">
                        <a16:creationId xmlns:a16="http://schemas.microsoft.com/office/drawing/2014/main" id="{F7AF3639-0406-2BAB-1FFC-33B6C3F08669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49" name="Elbow Connector 1348">
                  <a:extLst>
                    <a:ext uri="{FF2B5EF4-FFF2-40B4-BE49-F238E27FC236}">
                      <a16:creationId xmlns:a16="http://schemas.microsoft.com/office/drawing/2014/main" id="{E35DDADE-2852-3CE8-ACE3-2EF0D69B0B35}"/>
                    </a:ext>
                  </a:extLst>
                </p:cNvPr>
                <p:cNvCxnSpPr>
                  <a:cxnSpLocks/>
                  <a:stCxn id="1356" idx="3"/>
                  <a:endCxn id="1355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Elbow Connector 1349">
                  <a:extLst>
                    <a:ext uri="{FF2B5EF4-FFF2-40B4-BE49-F238E27FC236}">
                      <a16:creationId xmlns:a16="http://schemas.microsoft.com/office/drawing/2014/main" id="{5A672501-B1F0-25A3-92E7-CA2B92C57313}"/>
                    </a:ext>
                  </a:extLst>
                </p:cNvPr>
                <p:cNvCxnSpPr>
                  <a:cxnSpLocks/>
                  <a:stCxn id="1357" idx="0"/>
                  <a:endCxn id="1354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>
                  <a:extLst>
                    <a:ext uri="{FF2B5EF4-FFF2-40B4-BE49-F238E27FC236}">
                      <a16:creationId xmlns:a16="http://schemas.microsoft.com/office/drawing/2014/main" id="{1BE26CD1-DB9A-3F88-994E-1C9AFC58CF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2" name="Straight Connector 1351">
                  <a:extLst>
                    <a:ext uri="{FF2B5EF4-FFF2-40B4-BE49-F238E27FC236}">
                      <a16:creationId xmlns:a16="http://schemas.microsoft.com/office/drawing/2014/main" id="{941FE698-9B58-88AB-75D0-7A3650956A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3" name="TextBox 1352">
                  <a:extLst>
                    <a:ext uri="{FF2B5EF4-FFF2-40B4-BE49-F238E27FC236}">
                      <a16:creationId xmlns:a16="http://schemas.microsoft.com/office/drawing/2014/main" id="{6CD04223-FE76-2DE0-C5BD-A76EC6C8B0C0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27" name="Straight Connector 1326">
                <a:extLst>
                  <a:ext uri="{FF2B5EF4-FFF2-40B4-BE49-F238E27FC236}">
                    <a16:creationId xmlns:a16="http://schemas.microsoft.com/office/drawing/2014/main" id="{38F81DBF-771C-5751-C005-08685773991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>
                <a:extLst>
                  <a:ext uri="{FF2B5EF4-FFF2-40B4-BE49-F238E27FC236}">
                    <a16:creationId xmlns:a16="http://schemas.microsoft.com/office/drawing/2014/main" id="{F751154D-FF77-F77A-D5EC-618A749330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29" name="Group 1328">
                <a:extLst>
                  <a:ext uri="{FF2B5EF4-FFF2-40B4-BE49-F238E27FC236}">
                    <a16:creationId xmlns:a16="http://schemas.microsoft.com/office/drawing/2014/main" id="{16C26B75-A46E-452D-1047-2A0627E979CE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330" name="Group 1329">
                  <a:extLst>
                    <a:ext uri="{FF2B5EF4-FFF2-40B4-BE49-F238E27FC236}">
                      <a16:creationId xmlns:a16="http://schemas.microsoft.com/office/drawing/2014/main" id="{6A92999A-A3C2-1778-6767-D8704853CF13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340" name="Straight Connector 1339">
                    <a:extLst>
                      <a:ext uri="{FF2B5EF4-FFF2-40B4-BE49-F238E27FC236}">
                        <a16:creationId xmlns:a16="http://schemas.microsoft.com/office/drawing/2014/main" id="{4F323508-7D10-E75B-43D0-7B6442AF50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1" name="Straight Connector 1340">
                    <a:extLst>
                      <a:ext uri="{FF2B5EF4-FFF2-40B4-BE49-F238E27FC236}">
                        <a16:creationId xmlns:a16="http://schemas.microsoft.com/office/drawing/2014/main" id="{45979392-927D-3E8E-1E19-7FB49C8265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2" name="Straight Connector 1341">
                    <a:extLst>
                      <a:ext uri="{FF2B5EF4-FFF2-40B4-BE49-F238E27FC236}">
                        <a16:creationId xmlns:a16="http://schemas.microsoft.com/office/drawing/2014/main" id="{5219F752-CF7B-829A-E3B9-95EDAFCA794D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3" name="Straight Connector 1342">
                    <a:extLst>
                      <a:ext uri="{FF2B5EF4-FFF2-40B4-BE49-F238E27FC236}">
                        <a16:creationId xmlns:a16="http://schemas.microsoft.com/office/drawing/2014/main" id="{19D77D6C-39C1-96DD-A119-B7A564A2DA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4" name="Straight Connector 1343">
                    <a:extLst>
                      <a:ext uri="{FF2B5EF4-FFF2-40B4-BE49-F238E27FC236}">
                        <a16:creationId xmlns:a16="http://schemas.microsoft.com/office/drawing/2014/main" id="{87A3A160-C6A2-9DFC-C3F5-AA296EB2DA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5" name="Straight Connector 1344">
                    <a:extLst>
                      <a:ext uri="{FF2B5EF4-FFF2-40B4-BE49-F238E27FC236}">
                        <a16:creationId xmlns:a16="http://schemas.microsoft.com/office/drawing/2014/main" id="{A77C70FB-948C-2B21-937B-0EE48E3022AF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6" name="Straight Connector 1345">
                    <a:extLst>
                      <a:ext uri="{FF2B5EF4-FFF2-40B4-BE49-F238E27FC236}">
                        <a16:creationId xmlns:a16="http://schemas.microsoft.com/office/drawing/2014/main" id="{965ACA3D-2388-E27D-2989-F80EB2E551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1" name="Group 1330">
                  <a:extLst>
                    <a:ext uri="{FF2B5EF4-FFF2-40B4-BE49-F238E27FC236}">
                      <a16:creationId xmlns:a16="http://schemas.microsoft.com/office/drawing/2014/main" id="{2201B304-96B5-9AB5-DCA5-5EF4E238A128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333" name="Straight Connector 1332">
                    <a:extLst>
                      <a:ext uri="{FF2B5EF4-FFF2-40B4-BE49-F238E27FC236}">
                        <a16:creationId xmlns:a16="http://schemas.microsoft.com/office/drawing/2014/main" id="{A515C532-8A30-CF8A-8B33-ED4DF60552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>
                    <a:extLst>
                      <a:ext uri="{FF2B5EF4-FFF2-40B4-BE49-F238E27FC236}">
                        <a16:creationId xmlns:a16="http://schemas.microsoft.com/office/drawing/2014/main" id="{701DD8B2-3DE0-309C-4913-BE52F27F9E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>
                    <a:extLst>
                      <a:ext uri="{FF2B5EF4-FFF2-40B4-BE49-F238E27FC236}">
                        <a16:creationId xmlns:a16="http://schemas.microsoft.com/office/drawing/2014/main" id="{BD4E81DD-827E-1DEC-B8AA-416323107672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6" name="Straight Connector 1335">
                    <a:extLst>
                      <a:ext uri="{FF2B5EF4-FFF2-40B4-BE49-F238E27FC236}">
                        <a16:creationId xmlns:a16="http://schemas.microsoft.com/office/drawing/2014/main" id="{20BFD065-71AE-DEA6-AE43-881AC91A52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7" name="Straight Connector 1336">
                    <a:extLst>
                      <a:ext uri="{FF2B5EF4-FFF2-40B4-BE49-F238E27FC236}">
                        <a16:creationId xmlns:a16="http://schemas.microsoft.com/office/drawing/2014/main" id="{71F7F50F-7A93-CA95-27E9-98FC8DD6E4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8" name="Straight Connector 1337">
                    <a:extLst>
                      <a:ext uri="{FF2B5EF4-FFF2-40B4-BE49-F238E27FC236}">
                        <a16:creationId xmlns:a16="http://schemas.microsoft.com/office/drawing/2014/main" id="{BFF70951-BF8E-9424-6DD9-27A32DB6CA1B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9" name="Straight Connector 1338">
                    <a:extLst>
                      <a:ext uri="{FF2B5EF4-FFF2-40B4-BE49-F238E27FC236}">
                        <a16:creationId xmlns:a16="http://schemas.microsoft.com/office/drawing/2014/main" id="{60F82EAA-4FFE-8FEB-46BB-DC073182A6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32" name="Triangle 1331">
                  <a:extLst>
                    <a:ext uri="{FF2B5EF4-FFF2-40B4-BE49-F238E27FC236}">
                      <a16:creationId xmlns:a16="http://schemas.microsoft.com/office/drawing/2014/main" id="{15D29EEC-C460-0617-2CEC-77DF9D507B8F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58" name="Group 1357">
              <a:extLst>
                <a:ext uri="{FF2B5EF4-FFF2-40B4-BE49-F238E27FC236}">
                  <a16:creationId xmlns:a16="http://schemas.microsoft.com/office/drawing/2014/main" id="{6093EF42-386D-4139-DE1A-17C444710B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13597" y="3967032"/>
              <a:ext cx="650788" cy="377816"/>
              <a:chOff x="4990350" y="3503051"/>
              <a:chExt cx="2503823" cy="1453601"/>
            </a:xfrm>
          </p:grpSpPr>
          <p:sp>
            <p:nvSpPr>
              <p:cNvPr id="1359" name="Rectangle 1358">
                <a:extLst>
                  <a:ext uri="{FF2B5EF4-FFF2-40B4-BE49-F238E27FC236}">
                    <a16:creationId xmlns:a16="http://schemas.microsoft.com/office/drawing/2014/main" id="{45EDF072-5456-73D0-F0B2-F3FB140673CA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60" name="Group 1359">
                <a:extLst>
                  <a:ext uri="{FF2B5EF4-FFF2-40B4-BE49-F238E27FC236}">
                    <a16:creationId xmlns:a16="http://schemas.microsoft.com/office/drawing/2014/main" id="{41579617-45F1-4E42-BD16-E676F40087AB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381" name="Group 1380">
                  <a:extLst>
                    <a:ext uri="{FF2B5EF4-FFF2-40B4-BE49-F238E27FC236}">
                      <a16:creationId xmlns:a16="http://schemas.microsoft.com/office/drawing/2014/main" id="{9A197121-1FF7-2C2E-EA11-19A9FEFE271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390" name="Triangle 1389">
                    <a:extLst>
                      <a:ext uri="{FF2B5EF4-FFF2-40B4-BE49-F238E27FC236}">
                        <a16:creationId xmlns:a16="http://schemas.microsoft.com/office/drawing/2014/main" id="{F17DA993-92A2-B800-4DBB-811C795B0A14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1" name="Oval 1390">
                    <a:extLst>
                      <a:ext uri="{FF2B5EF4-FFF2-40B4-BE49-F238E27FC236}">
                        <a16:creationId xmlns:a16="http://schemas.microsoft.com/office/drawing/2014/main" id="{3C8EFB51-62C4-D0D1-6FA7-C3EC86E959E6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2" name="Group 1381">
                  <a:extLst>
                    <a:ext uri="{FF2B5EF4-FFF2-40B4-BE49-F238E27FC236}">
                      <a16:creationId xmlns:a16="http://schemas.microsoft.com/office/drawing/2014/main" id="{4C635473-9495-7290-5AB3-FA441D46022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388" name="Triangle 1387">
                    <a:extLst>
                      <a:ext uri="{FF2B5EF4-FFF2-40B4-BE49-F238E27FC236}">
                        <a16:creationId xmlns:a16="http://schemas.microsoft.com/office/drawing/2014/main" id="{424CBB96-F7A9-82A4-0790-A240E4750A45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9" name="Oval 1388">
                    <a:extLst>
                      <a:ext uri="{FF2B5EF4-FFF2-40B4-BE49-F238E27FC236}">
                        <a16:creationId xmlns:a16="http://schemas.microsoft.com/office/drawing/2014/main" id="{F67A244F-A8C1-7F71-3153-7A1ABFBE92AC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383" name="Elbow Connector 1382">
                  <a:extLst>
                    <a:ext uri="{FF2B5EF4-FFF2-40B4-BE49-F238E27FC236}">
                      <a16:creationId xmlns:a16="http://schemas.microsoft.com/office/drawing/2014/main" id="{25E4B942-D396-E88B-009B-9F204B760C08}"/>
                    </a:ext>
                  </a:extLst>
                </p:cNvPr>
                <p:cNvCxnSpPr>
                  <a:cxnSpLocks/>
                  <a:stCxn id="1390" idx="3"/>
                  <a:endCxn id="1389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4" name="Elbow Connector 1383">
                  <a:extLst>
                    <a:ext uri="{FF2B5EF4-FFF2-40B4-BE49-F238E27FC236}">
                      <a16:creationId xmlns:a16="http://schemas.microsoft.com/office/drawing/2014/main" id="{39242D3B-F278-4468-EF27-AA11F55CF244}"/>
                    </a:ext>
                  </a:extLst>
                </p:cNvPr>
                <p:cNvCxnSpPr>
                  <a:cxnSpLocks/>
                  <a:stCxn id="1391" idx="0"/>
                  <a:endCxn id="1388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5" name="Straight Connector 1384">
                  <a:extLst>
                    <a:ext uri="{FF2B5EF4-FFF2-40B4-BE49-F238E27FC236}">
                      <a16:creationId xmlns:a16="http://schemas.microsoft.com/office/drawing/2014/main" id="{943C4D5D-5A6C-ED6F-F8A8-3FF07A406C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6" name="Straight Connector 1385">
                  <a:extLst>
                    <a:ext uri="{FF2B5EF4-FFF2-40B4-BE49-F238E27FC236}">
                      <a16:creationId xmlns:a16="http://schemas.microsoft.com/office/drawing/2014/main" id="{1091E6AB-BF00-7724-899D-CAD1634A4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7" name="TextBox 1386">
                  <a:extLst>
                    <a:ext uri="{FF2B5EF4-FFF2-40B4-BE49-F238E27FC236}">
                      <a16:creationId xmlns:a16="http://schemas.microsoft.com/office/drawing/2014/main" id="{A3266D4F-FF1F-4F7F-FAB4-609177A27B2E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61" name="Straight Connector 1360">
                <a:extLst>
                  <a:ext uri="{FF2B5EF4-FFF2-40B4-BE49-F238E27FC236}">
                    <a16:creationId xmlns:a16="http://schemas.microsoft.com/office/drawing/2014/main" id="{21F535CE-B552-8797-E420-1B98D43563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>
                <a:extLst>
                  <a:ext uri="{FF2B5EF4-FFF2-40B4-BE49-F238E27FC236}">
                    <a16:creationId xmlns:a16="http://schemas.microsoft.com/office/drawing/2014/main" id="{8ED5247A-2CAF-452B-9474-7D9C5FB2A4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3" name="Group 1362">
                <a:extLst>
                  <a:ext uri="{FF2B5EF4-FFF2-40B4-BE49-F238E27FC236}">
                    <a16:creationId xmlns:a16="http://schemas.microsoft.com/office/drawing/2014/main" id="{5BE68B7F-34D3-C87B-4A40-82200151D1A5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364" name="Group 1363">
                  <a:extLst>
                    <a:ext uri="{FF2B5EF4-FFF2-40B4-BE49-F238E27FC236}">
                      <a16:creationId xmlns:a16="http://schemas.microsoft.com/office/drawing/2014/main" id="{88339458-72AC-157F-5516-36EB7D25E8BA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374" name="Straight Connector 1373">
                    <a:extLst>
                      <a:ext uri="{FF2B5EF4-FFF2-40B4-BE49-F238E27FC236}">
                        <a16:creationId xmlns:a16="http://schemas.microsoft.com/office/drawing/2014/main" id="{C0FA9D21-70BD-34FC-D869-66573050D6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5" name="Straight Connector 1374">
                    <a:extLst>
                      <a:ext uri="{FF2B5EF4-FFF2-40B4-BE49-F238E27FC236}">
                        <a16:creationId xmlns:a16="http://schemas.microsoft.com/office/drawing/2014/main" id="{D2EF3248-2076-6E1B-1885-579C613699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6" name="Straight Connector 1375">
                    <a:extLst>
                      <a:ext uri="{FF2B5EF4-FFF2-40B4-BE49-F238E27FC236}">
                        <a16:creationId xmlns:a16="http://schemas.microsoft.com/office/drawing/2014/main" id="{05C7EDD3-2AE6-6093-176C-9ED966E7E379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7" name="Straight Connector 1376">
                    <a:extLst>
                      <a:ext uri="{FF2B5EF4-FFF2-40B4-BE49-F238E27FC236}">
                        <a16:creationId xmlns:a16="http://schemas.microsoft.com/office/drawing/2014/main" id="{43EE5811-CCD5-DF07-4D6E-A9F8E73F63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8" name="Straight Connector 1377">
                    <a:extLst>
                      <a:ext uri="{FF2B5EF4-FFF2-40B4-BE49-F238E27FC236}">
                        <a16:creationId xmlns:a16="http://schemas.microsoft.com/office/drawing/2014/main" id="{FC3B07B0-D37C-DE8B-DDD1-77D673AC66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9" name="Straight Connector 1378">
                    <a:extLst>
                      <a:ext uri="{FF2B5EF4-FFF2-40B4-BE49-F238E27FC236}">
                        <a16:creationId xmlns:a16="http://schemas.microsoft.com/office/drawing/2014/main" id="{C76FA70F-C998-EB06-BEF9-35CB38BC3AEA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0" name="Straight Connector 1379">
                    <a:extLst>
                      <a:ext uri="{FF2B5EF4-FFF2-40B4-BE49-F238E27FC236}">
                        <a16:creationId xmlns:a16="http://schemas.microsoft.com/office/drawing/2014/main" id="{056CEEF5-DC2F-2373-4A23-B0C6D5FF07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65" name="Group 1364">
                  <a:extLst>
                    <a:ext uri="{FF2B5EF4-FFF2-40B4-BE49-F238E27FC236}">
                      <a16:creationId xmlns:a16="http://schemas.microsoft.com/office/drawing/2014/main" id="{6B3FD27D-254B-043B-52A3-5CC80D535D3B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367" name="Straight Connector 1366">
                    <a:extLst>
                      <a:ext uri="{FF2B5EF4-FFF2-40B4-BE49-F238E27FC236}">
                        <a16:creationId xmlns:a16="http://schemas.microsoft.com/office/drawing/2014/main" id="{D5712A2A-48A0-084F-2AAF-BC0AF4471B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8" name="Straight Connector 1367">
                    <a:extLst>
                      <a:ext uri="{FF2B5EF4-FFF2-40B4-BE49-F238E27FC236}">
                        <a16:creationId xmlns:a16="http://schemas.microsoft.com/office/drawing/2014/main" id="{06EAB18A-85D1-1E63-F0FF-1678E74710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9" name="Straight Connector 1368">
                    <a:extLst>
                      <a:ext uri="{FF2B5EF4-FFF2-40B4-BE49-F238E27FC236}">
                        <a16:creationId xmlns:a16="http://schemas.microsoft.com/office/drawing/2014/main" id="{DDD26BF0-CC73-4029-4708-B5361F0D936F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0" name="Straight Connector 1369">
                    <a:extLst>
                      <a:ext uri="{FF2B5EF4-FFF2-40B4-BE49-F238E27FC236}">
                        <a16:creationId xmlns:a16="http://schemas.microsoft.com/office/drawing/2014/main" id="{55D7D98B-65A4-3B07-C499-A279FB8B28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1" name="Straight Connector 1370">
                    <a:extLst>
                      <a:ext uri="{FF2B5EF4-FFF2-40B4-BE49-F238E27FC236}">
                        <a16:creationId xmlns:a16="http://schemas.microsoft.com/office/drawing/2014/main" id="{76E108B3-DE30-A25F-04C3-47A9F41D51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2" name="Straight Connector 1371">
                    <a:extLst>
                      <a:ext uri="{FF2B5EF4-FFF2-40B4-BE49-F238E27FC236}">
                        <a16:creationId xmlns:a16="http://schemas.microsoft.com/office/drawing/2014/main" id="{90A698E8-137D-2794-F309-64294D0D3C47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3" name="Straight Connector 1372">
                    <a:extLst>
                      <a:ext uri="{FF2B5EF4-FFF2-40B4-BE49-F238E27FC236}">
                        <a16:creationId xmlns:a16="http://schemas.microsoft.com/office/drawing/2014/main" id="{0F0AC27A-8229-DD8D-31A1-C2C7704107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66" name="Triangle 1365">
                  <a:extLst>
                    <a:ext uri="{FF2B5EF4-FFF2-40B4-BE49-F238E27FC236}">
                      <a16:creationId xmlns:a16="http://schemas.microsoft.com/office/drawing/2014/main" id="{9177EDFF-5963-91A2-D09E-84B0B1DD635C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92" name="Group 1391">
              <a:extLst>
                <a:ext uri="{FF2B5EF4-FFF2-40B4-BE49-F238E27FC236}">
                  <a16:creationId xmlns:a16="http://schemas.microsoft.com/office/drawing/2014/main" id="{F0280933-9AED-2B1C-A166-280CBBB0C3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51262" y="3970354"/>
              <a:ext cx="650788" cy="377816"/>
              <a:chOff x="4990350" y="3503051"/>
              <a:chExt cx="2503823" cy="1453601"/>
            </a:xfrm>
          </p:grpSpPr>
          <p:sp>
            <p:nvSpPr>
              <p:cNvPr id="1393" name="Rectangle 1392">
                <a:extLst>
                  <a:ext uri="{FF2B5EF4-FFF2-40B4-BE49-F238E27FC236}">
                    <a16:creationId xmlns:a16="http://schemas.microsoft.com/office/drawing/2014/main" id="{B582A779-AAD9-59D0-0CD3-2A1D9AC22E10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94" name="Group 1393">
                <a:extLst>
                  <a:ext uri="{FF2B5EF4-FFF2-40B4-BE49-F238E27FC236}">
                    <a16:creationId xmlns:a16="http://schemas.microsoft.com/office/drawing/2014/main" id="{1478F22C-DB90-70DF-1396-F37684193638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415" name="Group 1414">
                  <a:extLst>
                    <a:ext uri="{FF2B5EF4-FFF2-40B4-BE49-F238E27FC236}">
                      <a16:creationId xmlns:a16="http://schemas.microsoft.com/office/drawing/2014/main" id="{34BC09A6-5611-A9BA-70E2-5C3F5C3417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424" name="Triangle 1423">
                    <a:extLst>
                      <a:ext uri="{FF2B5EF4-FFF2-40B4-BE49-F238E27FC236}">
                        <a16:creationId xmlns:a16="http://schemas.microsoft.com/office/drawing/2014/main" id="{2BFC8153-049A-62E3-AB12-F40C28DEBAC3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5" name="Oval 1424">
                    <a:extLst>
                      <a:ext uri="{FF2B5EF4-FFF2-40B4-BE49-F238E27FC236}">
                        <a16:creationId xmlns:a16="http://schemas.microsoft.com/office/drawing/2014/main" id="{613DEF28-C783-1093-5B16-F9DB599C3CC0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16" name="Group 1415">
                  <a:extLst>
                    <a:ext uri="{FF2B5EF4-FFF2-40B4-BE49-F238E27FC236}">
                      <a16:creationId xmlns:a16="http://schemas.microsoft.com/office/drawing/2014/main" id="{9BF060C0-DE71-3BC2-C5D9-3FBECC5F1C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422" name="Triangle 1421">
                    <a:extLst>
                      <a:ext uri="{FF2B5EF4-FFF2-40B4-BE49-F238E27FC236}">
                        <a16:creationId xmlns:a16="http://schemas.microsoft.com/office/drawing/2014/main" id="{FC8FB47A-A016-A88D-BBA5-2A6FA6F8585E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3" name="Oval 1422">
                    <a:extLst>
                      <a:ext uri="{FF2B5EF4-FFF2-40B4-BE49-F238E27FC236}">
                        <a16:creationId xmlns:a16="http://schemas.microsoft.com/office/drawing/2014/main" id="{8601635A-ABA3-70BE-4599-16AA62D5F16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417" name="Elbow Connector 1416">
                  <a:extLst>
                    <a:ext uri="{FF2B5EF4-FFF2-40B4-BE49-F238E27FC236}">
                      <a16:creationId xmlns:a16="http://schemas.microsoft.com/office/drawing/2014/main" id="{D94F18B4-E5FA-3FC1-8A4F-8618C92DCD9B}"/>
                    </a:ext>
                  </a:extLst>
                </p:cNvPr>
                <p:cNvCxnSpPr>
                  <a:cxnSpLocks/>
                  <a:stCxn id="1424" idx="3"/>
                  <a:endCxn id="1423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8" name="Elbow Connector 1417">
                  <a:extLst>
                    <a:ext uri="{FF2B5EF4-FFF2-40B4-BE49-F238E27FC236}">
                      <a16:creationId xmlns:a16="http://schemas.microsoft.com/office/drawing/2014/main" id="{FEAAF0D9-904F-94EE-9309-BC9CBA5EEC2C}"/>
                    </a:ext>
                  </a:extLst>
                </p:cNvPr>
                <p:cNvCxnSpPr>
                  <a:cxnSpLocks/>
                  <a:stCxn id="1425" idx="0"/>
                  <a:endCxn id="1422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>
                  <a:extLst>
                    <a:ext uri="{FF2B5EF4-FFF2-40B4-BE49-F238E27FC236}">
                      <a16:creationId xmlns:a16="http://schemas.microsoft.com/office/drawing/2014/main" id="{2F5EBFAA-9027-7841-BA68-AC02CA9C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0" name="Straight Connector 1419">
                  <a:extLst>
                    <a:ext uri="{FF2B5EF4-FFF2-40B4-BE49-F238E27FC236}">
                      <a16:creationId xmlns:a16="http://schemas.microsoft.com/office/drawing/2014/main" id="{0D8F459D-AF78-C499-65FA-612327349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1" name="TextBox 1420">
                  <a:extLst>
                    <a:ext uri="{FF2B5EF4-FFF2-40B4-BE49-F238E27FC236}">
                      <a16:creationId xmlns:a16="http://schemas.microsoft.com/office/drawing/2014/main" id="{02D4A75A-E421-7608-8D0D-4890E6F65225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395" name="Straight Connector 1394">
                <a:extLst>
                  <a:ext uri="{FF2B5EF4-FFF2-40B4-BE49-F238E27FC236}">
                    <a16:creationId xmlns:a16="http://schemas.microsoft.com/office/drawing/2014/main" id="{FA48C5A4-E722-38D6-564F-913A3420B0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6" name="Straight Connector 1395">
                <a:extLst>
                  <a:ext uri="{FF2B5EF4-FFF2-40B4-BE49-F238E27FC236}">
                    <a16:creationId xmlns:a16="http://schemas.microsoft.com/office/drawing/2014/main" id="{65715E52-A482-BB0C-37B0-7404990B20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97" name="Group 1396">
                <a:extLst>
                  <a:ext uri="{FF2B5EF4-FFF2-40B4-BE49-F238E27FC236}">
                    <a16:creationId xmlns:a16="http://schemas.microsoft.com/office/drawing/2014/main" id="{5872641F-C8F4-B76E-F996-B92B08873564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398" name="Group 1397">
                  <a:extLst>
                    <a:ext uri="{FF2B5EF4-FFF2-40B4-BE49-F238E27FC236}">
                      <a16:creationId xmlns:a16="http://schemas.microsoft.com/office/drawing/2014/main" id="{1F384EED-6F37-2C7D-78C7-530C888B5047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408" name="Straight Connector 1407">
                    <a:extLst>
                      <a:ext uri="{FF2B5EF4-FFF2-40B4-BE49-F238E27FC236}">
                        <a16:creationId xmlns:a16="http://schemas.microsoft.com/office/drawing/2014/main" id="{FEF6406F-3EBA-CEA2-C5CA-9A91078CF1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9" name="Straight Connector 1408">
                    <a:extLst>
                      <a:ext uri="{FF2B5EF4-FFF2-40B4-BE49-F238E27FC236}">
                        <a16:creationId xmlns:a16="http://schemas.microsoft.com/office/drawing/2014/main" id="{7FD21873-5DD7-EDDB-350C-506A036B8F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0" name="Straight Connector 1409">
                    <a:extLst>
                      <a:ext uri="{FF2B5EF4-FFF2-40B4-BE49-F238E27FC236}">
                        <a16:creationId xmlns:a16="http://schemas.microsoft.com/office/drawing/2014/main" id="{A5BCD3ED-3648-6B33-AECB-84C9B4E821B0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1" name="Straight Connector 1410">
                    <a:extLst>
                      <a:ext uri="{FF2B5EF4-FFF2-40B4-BE49-F238E27FC236}">
                        <a16:creationId xmlns:a16="http://schemas.microsoft.com/office/drawing/2014/main" id="{62D45604-B50F-2CCE-6281-F6C89C0F28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2" name="Straight Connector 1411">
                    <a:extLst>
                      <a:ext uri="{FF2B5EF4-FFF2-40B4-BE49-F238E27FC236}">
                        <a16:creationId xmlns:a16="http://schemas.microsoft.com/office/drawing/2014/main" id="{E0167741-941E-9BD6-A739-534DC152F8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3" name="Straight Connector 1412">
                    <a:extLst>
                      <a:ext uri="{FF2B5EF4-FFF2-40B4-BE49-F238E27FC236}">
                        <a16:creationId xmlns:a16="http://schemas.microsoft.com/office/drawing/2014/main" id="{26CA4A70-4A23-9B24-F1DA-87977BED9FCD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4" name="Straight Connector 1413">
                    <a:extLst>
                      <a:ext uri="{FF2B5EF4-FFF2-40B4-BE49-F238E27FC236}">
                        <a16:creationId xmlns:a16="http://schemas.microsoft.com/office/drawing/2014/main" id="{B2E4A469-DB4A-2B9A-9E9B-E1DB9EB4BB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99" name="Group 1398">
                  <a:extLst>
                    <a:ext uri="{FF2B5EF4-FFF2-40B4-BE49-F238E27FC236}">
                      <a16:creationId xmlns:a16="http://schemas.microsoft.com/office/drawing/2014/main" id="{4C288299-2BFB-D96F-1782-D83EC777F9AC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401" name="Straight Connector 1400">
                    <a:extLst>
                      <a:ext uri="{FF2B5EF4-FFF2-40B4-BE49-F238E27FC236}">
                        <a16:creationId xmlns:a16="http://schemas.microsoft.com/office/drawing/2014/main" id="{E0E0526C-ECB2-96AB-65BF-21F8E65F3C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2" name="Straight Connector 1401">
                    <a:extLst>
                      <a:ext uri="{FF2B5EF4-FFF2-40B4-BE49-F238E27FC236}">
                        <a16:creationId xmlns:a16="http://schemas.microsoft.com/office/drawing/2014/main" id="{5C226E7F-A6BD-2DDF-EB94-A970174242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3" name="Straight Connector 1402">
                    <a:extLst>
                      <a:ext uri="{FF2B5EF4-FFF2-40B4-BE49-F238E27FC236}">
                        <a16:creationId xmlns:a16="http://schemas.microsoft.com/office/drawing/2014/main" id="{BD6F8A6A-31A1-3C10-E354-6B3077E57B7E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4" name="Straight Connector 1403">
                    <a:extLst>
                      <a:ext uri="{FF2B5EF4-FFF2-40B4-BE49-F238E27FC236}">
                        <a16:creationId xmlns:a16="http://schemas.microsoft.com/office/drawing/2014/main" id="{C09CD380-17A6-626E-0D6D-01418B8512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5" name="Straight Connector 1404">
                    <a:extLst>
                      <a:ext uri="{FF2B5EF4-FFF2-40B4-BE49-F238E27FC236}">
                        <a16:creationId xmlns:a16="http://schemas.microsoft.com/office/drawing/2014/main" id="{8E93F7AB-F44D-3B9A-2A3A-5AA1661E06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6" name="Straight Connector 1405">
                    <a:extLst>
                      <a:ext uri="{FF2B5EF4-FFF2-40B4-BE49-F238E27FC236}">
                        <a16:creationId xmlns:a16="http://schemas.microsoft.com/office/drawing/2014/main" id="{28EFD46D-AE6E-017D-63F1-107FDC4376EB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7" name="Straight Connector 1406">
                    <a:extLst>
                      <a:ext uri="{FF2B5EF4-FFF2-40B4-BE49-F238E27FC236}">
                        <a16:creationId xmlns:a16="http://schemas.microsoft.com/office/drawing/2014/main" id="{461BE6EC-6319-EB68-4FE4-A8F4FEDE8E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00" name="Triangle 1399">
                  <a:extLst>
                    <a:ext uri="{FF2B5EF4-FFF2-40B4-BE49-F238E27FC236}">
                      <a16:creationId xmlns:a16="http://schemas.microsoft.com/office/drawing/2014/main" id="{38A1F3C5-5A1F-4E21-D0AD-2234EAFDD058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26" name="Group 1425">
              <a:extLst>
                <a:ext uri="{FF2B5EF4-FFF2-40B4-BE49-F238E27FC236}">
                  <a16:creationId xmlns:a16="http://schemas.microsoft.com/office/drawing/2014/main" id="{FEF2A3DC-E302-33F3-8EF1-7864C31ECF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8222" y="3981782"/>
              <a:ext cx="650788" cy="377816"/>
              <a:chOff x="4990350" y="3503051"/>
              <a:chExt cx="2503823" cy="1453601"/>
            </a:xfrm>
          </p:grpSpPr>
          <p:sp>
            <p:nvSpPr>
              <p:cNvPr id="1427" name="Rectangle 1426">
                <a:extLst>
                  <a:ext uri="{FF2B5EF4-FFF2-40B4-BE49-F238E27FC236}">
                    <a16:creationId xmlns:a16="http://schemas.microsoft.com/office/drawing/2014/main" id="{2958E22D-E881-2A21-6B6E-BB217880CFA8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28" name="Group 1427">
                <a:extLst>
                  <a:ext uri="{FF2B5EF4-FFF2-40B4-BE49-F238E27FC236}">
                    <a16:creationId xmlns:a16="http://schemas.microsoft.com/office/drawing/2014/main" id="{BDBD2619-1E65-0FFA-5011-BC0734576153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449" name="Group 1448">
                  <a:extLst>
                    <a:ext uri="{FF2B5EF4-FFF2-40B4-BE49-F238E27FC236}">
                      <a16:creationId xmlns:a16="http://schemas.microsoft.com/office/drawing/2014/main" id="{7E47B9B1-B487-34FF-C728-DC56DA3AC14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458" name="Triangle 1457">
                    <a:extLst>
                      <a:ext uri="{FF2B5EF4-FFF2-40B4-BE49-F238E27FC236}">
                        <a16:creationId xmlns:a16="http://schemas.microsoft.com/office/drawing/2014/main" id="{2FE8FB71-89C6-CCC0-454E-4046C4DDA437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9" name="Oval 1458">
                    <a:extLst>
                      <a:ext uri="{FF2B5EF4-FFF2-40B4-BE49-F238E27FC236}">
                        <a16:creationId xmlns:a16="http://schemas.microsoft.com/office/drawing/2014/main" id="{6A997D0C-3F42-7A1C-067D-F85B61EF529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50" name="Group 1449">
                  <a:extLst>
                    <a:ext uri="{FF2B5EF4-FFF2-40B4-BE49-F238E27FC236}">
                      <a16:creationId xmlns:a16="http://schemas.microsoft.com/office/drawing/2014/main" id="{F8F87526-E1B7-4124-5A3C-FEFE6697551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456" name="Triangle 1455">
                    <a:extLst>
                      <a:ext uri="{FF2B5EF4-FFF2-40B4-BE49-F238E27FC236}">
                        <a16:creationId xmlns:a16="http://schemas.microsoft.com/office/drawing/2014/main" id="{72BFF493-C5F0-DAA2-3D80-093423B2B773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7" name="Oval 1456">
                    <a:extLst>
                      <a:ext uri="{FF2B5EF4-FFF2-40B4-BE49-F238E27FC236}">
                        <a16:creationId xmlns:a16="http://schemas.microsoft.com/office/drawing/2014/main" id="{E69CAA28-B1D9-C3B8-7D39-04E7FBB19C2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451" name="Elbow Connector 1450">
                  <a:extLst>
                    <a:ext uri="{FF2B5EF4-FFF2-40B4-BE49-F238E27FC236}">
                      <a16:creationId xmlns:a16="http://schemas.microsoft.com/office/drawing/2014/main" id="{B7E3F67E-CC2D-AE7E-A84F-5AF544BBD537}"/>
                    </a:ext>
                  </a:extLst>
                </p:cNvPr>
                <p:cNvCxnSpPr>
                  <a:cxnSpLocks/>
                  <a:stCxn id="1458" idx="3"/>
                  <a:endCxn id="1457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2" name="Elbow Connector 1451">
                  <a:extLst>
                    <a:ext uri="{FF2B5EF4-FFF2-40B4-BE49-F238E27FC236}">
                      <a16:creationId xmlns:a16="http://schemas.microsoft.com/office/drawing/2014/main" id="{7289C57C-8BA1-3E72-F846-23C354CA498A}"/>
                    </a:ext>
                  </a:extLst>
                </p:cNvPr>
                <p:cNvCxnSpPr>
                  <a:cxnSpLocks/>
                  <a:stCxn id="1459" idx="0"/>
                  <a:endCxn id="1456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3" name="Straight Connector 1452">
                  <a:extLst>
                    <a:ext uri="{FF2B5EF4-FFF2-40B4-BE49-F238E27FC236}">
                      <a16:creationId xmlns:a16="http://schemas.microsoft.com/office/drawing/2014/main" id="{D35A4DB4-5DB2-2C41-5FFC-4D3A3D1033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4" name="Straight Connector 1453">
                  <a:extLst>
                    <a:ext uri="{FF2B5EF4-FFF2-40B4-BE49-F238E27FC236}">
                      <a16:creationId xmlns:a16="http://schemas.microsoft.com/office/drawing/2014/main" id="{7FE77FE7-36FD-9431-4E6C-76939A7BF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5" name="TextBox 1454">
                  <a:extLst>
                    <a:ext uri="{FF2B5EF4-FFF2-40B4-BE49-F238E27FC236}">
                      <a16:creationId xmlns:a16="http://schemas.microsoft.com/office/drawing/2014/main" id="{84C7DE78-791A-7EAB-4322-78304ECA2E57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29" name="Straight Connector 1428">
                <a:extLst>
                  <a:ext uri="{FF2B5EF4-FFF2-40B4-BE49-F238E27FC236}">
                    <a16:creationId xmlns:a16="http://schemas.microsoft.com/office/drawing/2014/main" id="{73EC0D50-E7AC-12E9-6924-38E50C145B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0" name="Straight Connector 1429">
                <a:extLst>
                  <a:ext uri="{FF2B5EF4-FFF2-40B4-BE49-F238E27FC236}">
                    <a16:creationId xmlns:a16="http://schemas.microsoft.com/office/drawing/2014/main" id="{A0A6D04E-C1D6-B9E6-3431-262745BD1E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31" name="Group 1430">
                <a:extLst>
                  <a:ext uri="{FF2B5EF4-FFF2-40B4-BE49-F238E27FC236}">
                    <a16:creationId xmlns:a16="http://schemas.microsoft.com/office/drawing/2014/main" id="{6DBE6E25-D572-278B-1B66-7D0B3C8972DD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432" name="Group 1431">
                  <a:extLst>
                    <a:ext uri="{FF2B5EF4-FFF2-40B4-BE49-F238E27FC236}">
                      <a16:creationId xmlns:a16="http://schemas.microsoft.com/office/drawing/2014/main" id="{FC5AEA9C-8BD9-B6B5-2859-5178C85A4631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442" name="Straight Connector 1441">
                    <a:extLst>
                      <a:ext uri="{FF2B5EF4-FFF2-40B4-BE49-F238E27FC236}">
                        <a16:creationId xmlns:a16="http://schemas.microsoft.com/office/drawing/2014/main" id="{4B089075-4C6C-4D1D-C530-AAC10AA8DB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>
                    <a:extLst>
                      <a:ext uri="{FF2B5EF4-FFF2-40B4-BE49-F238E27FC236}">
                        <a16:creationId xmlns:a16="http://schemas.microsoft.com/office/drawing/2014/main" id="{945EC8FC-77D0-8DEB-791F-E86E6611FD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>
                    <a:extLst>
                      <a:ext uri="{FF2B5EF4-FFF2-40B4-BE49-F238E27FC236}">
                        <a16:creationId xmlns:a16="http://schemas.microsoft.com/office/drawing/2014/main" id="{3FAE33FC-D39B-7E5A-0BB2-9C07CAC1BEFD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>
                    <a:extLst>
                      <a:ext uri="{FF2B5EF4-FFF2-40B4-BE49-F238E27FC236}">
                        <a16:creationId xmlns:a16="http://schemas.microsoft.com/office/drawing/2014/main" id="{04605783-1DFF-2FBF-C302-9865B4923F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>
                    <a:extLst>
                      <a:ext uri="{FF2B5EF4-FFF2-40B4-BE49-F238E27FC236}">
                        <a16:creationId xmlns:a16="http://schemas.microsoft.com/office/drawing/2014/main" id="{6AB6EA6A-F7E9-3127-CFBC-C90F41FD0F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>
                    <a:extLst>
                      <a:ext uri="{FF2B5EF4-FFF2-40B4-BE49-F238E27FC236}">
                        <a16:creationId xmlns:a16="http://schemas.microsoft.com/office/drawing/2014/main" id="{6F2EF4D7-6609-EA9C-A093-9F93332079A7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>
                    <a:extLst>
                      <a:ext uri="{FF2B5EF4-FFF2-40B4-BE49-F238E27FC236}">
                        <a16:creationId xmlns:a16="http://schemas.microsoft.com/office/drawing/2014/main" id="{A8D00647-2C95-C73D-B8FF-C21F62CAAB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3" name="Group 1432">
                  <a:extLst>
                    <a:ext uri="{FF2B5EF4-FFF2-40B4-BE49-F238E27FC236}">
                      <a16:creationId xmlns:a16="http://schemas.microsoft.com/office/drawing/2014/main" id="{0A1930D0-6430-0C4F-025C-76D44E0DE66D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435" name="Straight Connector 1434">
                    <a:extLst>
                      <a:ext uri="{FF2B5EF4-FFF2-40B4-BE49-F238E27FC236}">
                        <a16:creationId xmlns:a16="http://schemas.microsoft.com/office/drawing/2014/main" id="{CF3EFC31-0448-0DBB-4334-88F9B050DD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6" name="Straight Connector 1435">
                    <a:extLst>
                      <a:ext uri="{FF2B5EF4-FFF2-40B4-BE49-F238E27FC236}">
                        <a16:creationId xmlns:a16="http://schemas.microsoft.com/office/drawing/2014/main" id="{0AD8AD18-CFE5-D8E9-DC95-80E660FA6C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7" name="Straight Connector 1436">
                    <a:extLst>
                      <a:ext uri="{FF2B5EF4-FFF2-40B4-BE49-F238E27FC236}">
                        <a16:creationId xmlns:a16="http://schemas.microsoft.com/office/drawing/2014/main" id="{3FC87FC4-537B-5969-946A-4444B81C1A87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8" name="Straight Connector 1437">
                    <a:extLst>
                      <a:ext uri="{FF2B5EF4-FFF2-40B4-BE49-F238E27FC236}">
                        <a16:creationId xmlns:a16="http://schemas.microsoft.com/office/drawing/2014/main" id="{98F6D78C-DB40-8FF3-F881-2A5EEF15E8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9" name="Straight Connector 1438">
                    <a:extLst>
                      <a:ext uri="{FF2B5EF4-FFF2-40B4-BE49-F238E27FC236}">
                        <a16:creationId xmlns:a16="http://schemas.microsoft.com/office/drawing/2014/main" id="{BB0390E5-DCAA-FBF7-64A2-AEADECB648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>
                    <a:extLst>
                      <a:ext uri="{FF2B5EF4-FFF2-40B4-BE49-F238E27FC236}">
                        <a16:creationId xmlns:a16="http://schemas.microsoft.com/office/drawing/2014/main" id="{A307F769-3689-9730-49F3-2A38DE67AD2F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>
                    <a:extLst>
                      <a:ext uri="{FF2B5EF4-FFF2-40B4-BE49-F238E27FC236}">
                        <a16:creationId xmlns:a16="http://schemas.microsoft.com/office/drawing/2014/main" id="{77DDE18C-840C-4CA5-F485-C47A04A67A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34" name="Triangle 1433">
                  <a:extLst>
                    <a:ext uri="{FF2B5EF4-FFF2-40B4-BE49-F238E27FC236}">
                      <a16:creationId xmlns:a16="http://schemas.microsoft.com/office/drawing/2014/main" id="{59CB22FA-A2B9-A1F6-A4BE-C50A5B46D409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60" name="Group 1459">
              <a:extLst>
                <a:ext uri="{FF2B5EF4-FFF2-40B4-BE49-F238E27FC236}">
                  <a16:creationId xmlns:a16="http://schemas.microsoft.com/office/drawing/2014/main" id="{B8623DBF-7C9E-9286-D19F-B9FC988D9FF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35887" y="3985104"/>
              <a:ext cx="650788" cy="377816"/>
              <a:chOff x="4990350" y="3503051"/>
              <a:chExt cx="2503823" cy="1453601"/>
            </a:xfrm>
          </p:grpSpPr>
          <p:sp>
            <p:nvSpPr>
              <p:cNvPr id="1461" name="Rectangle 1460">
                <a:extLst>
                  <a:ext uri="{FF2B5EF4-FFF2-40B4-BE49-F238E27FC236}">
                    <a16:creationId xmlns:a16="http://schemas.microsoft.com/office/drawing/2014/main" id="{CC91A7EA-9DDE-7F25-3B20-7D0417FA47DF}"/>
                  </a:ext>
                </a:extLst>
              </p:cNvPr>
              <p:cNvSpPr/>
              <p:nvPr/>
            </p:nvSpPr>
            <p:spPr>
              <a:xfrm>
                <a:off x="5360573" y="369322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62" name="Group 1461">
                <a:extLst>
                  <a:ext uri="{FF2B5EF4-FFF2-40B4-BE49-F238E27FC236}">
                    <a16:creationId xmlns:a16="http://schemas.microsoft.com/office/drawing/2014/main" id="{1C341900-FF26-53AC-7CFD-9E86851E1710}"/>
                  </a:ext>
                </a:extLst>
              </p:cNvPr>
              <p:cNvGrpSpPr/>
              <p:nvPr/>
            </p:nvGrpSpPr>
            <p:grpSpPr>
              <a:xfrm>
                <a:off x="5360573" y="382766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483" name="Group 1482">
                  <a:extLst>
                    <a:ext uri="{FF2B5EF4-FFF2-40B4-BE49-F238E27FC236}">
                      <a16:creationId xmlns:a16="http://schemas.microsoft.com/office/drawing/2014/main" id="{1BFA4F85-D064-21BA-9BE2-C8EB34E125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492" name="Triangle 1491">
                    <a:extLst>
                      <a:ext uri="{FF2B5EF4-FFF2-40B4-BE49-F238E27FC236}">
                        <a16:creationId xmlns:a16="http://schemas.microsoft.com/office/drawing/2014/main" id="{D01A4C0C-34FD-9F0F-78C7-7AFF5836D778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3" name="Oval 1492">
                    <a:extLst>
                      <a:ext uri="{FF2B5EF4-FFF2-40B4-BE49-F238E27FC236}">
                        <a16:creationId xmlns:a16="http://schemas.microsoft.com/office/drawing/2014/main" id="{050F48B0-497C-6641-B367-74F9C210336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4" name="Group 1483">
                  <a:extLst>
                    <a:ext uri="{FF2B5EF4-FFF2-40B4-BE49-F238E27FC236}">
                      <a16:creationId xmlns:a16="http://schemas.microsoft.com/office/drawing/2014/main" id="{CF15B64E-A142-7F56-4C1C-886609A0915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490" name="Triangle 1489">
                    <a:extLst>
                      <a:ext uri="{FF2B5EF4-FFF2-40B4-BE49-F238E27FC236}">
                        <a16:creationId xmlns:a16="http://schemas.microsoft.com/office/drawing/2014/main" id="{C2D28C04-A512-A3CF-53E5-56ECF91BF97C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1" name="Oval 1490">
                    <a:extLst>
                      <a:ext uri="{FF2B5EF4-FFF2-40B4-BE49-F238E27FC236}">
                        <a16:creationId xmlns:a16="http://schemas.microsoft.com/office/drawing/2014/main" id="{60FA0641-EE88-263C-F355-1F5321DC606C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485" name="Elbow Connector 1484">
                  <a:extLst>
                    <a:ext uri="{FF2B5EF4-FFF2-40B4-BE49-F238E27FC236}">
                      <a16:creationId xmlns:a16="http://schemas.microsoft.com/office/drawing/2014/main" id="{CD04D21B-A569-E20E-8396-EB330E5B86CE}"/>
                    </a:ext>
                  </a:extLst>
                </p:cNvPr>
                <p:cNvCxnSpPr>
                  <a:cxnSpLocks/>
                  <a:stCxn id="1492" idx="3"/>
                  <a:endCxn id="1491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6" name="Elbow Connector 1485">
                  <a:extLst>
                    <a:ext uri="{FF2B5EF4-FFF2-40B4-BE49-F238E27FC236}">
                      <a16:creationId xmlns:a16="http://schemas.microsoft.com/office/drawing/2014/main" id="{111011BE-9457-A555-2EC2-1A0C6A25A971}"/>
                    </a:ext>
                  </a:extLst>
                </p:cNvPr>
                <p:cNvCxnSpPr>
                  <a:cxnSpLocks/>
                  <a:stCxn id="1493" idx="0"/>
                  <a:endCxn id="1490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>
                  <a:extLst>
                    <a:ext uri="{FF2B5EF4-FFF2-40B4-BE49-F238E27FC236}">
                      <a16:creationId xmlns:a16="http://schemas.microsoft.com/office/drawing/2014/main" id="{3B29D348-5CA6-6A31-5E24-14B995F40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8" name="Straight Connector 1487">
                  <a:extLst>
                    <a:ext uri="{FF2B5EF4-FFF2-40B4-BE49-F238E27FC236}">
                      <a16:creationId xmlns:a16="http://schemas.microsoft.com/office/drawing/2014/main" id="{BAFFCF08-79B0-973D-4A53-88B5E70979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9" name="TextBox 1488">
                  <a:extLst>
                    <a:ext uri="{FF2B5EF4-FFF2-40B4-BE49-F238E27FC236}">
                      <a16:creationId xmlns:a16="http://schemas.microsoft.com/office/drawing/2014/main" id="{015EBFA5-A49E-4A0A-28EE-545805B640FB}"/>
                    </a:ext>
                  </a:extLst>
                </p:cNvPr>
                <p:cNvSpPr txBox="1"/>
                <p:nvPr/>
              </p:nvSpPr>
              <p:spPr>
                <a:xfrm>
                  <a:off x="6636280" y="1622950"/>
                  <a:ext cx="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endParaRPr lang="en-US" sz="16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63" name="Straight Connector 1462">
                <a:extLst>
                  <a:ext uri="{FF2B5EF4-FFF2-40B4-BE49-F238E27FC236}">
                    <a16:creationId xmlns:a16="http://schemas.microsoft.com/office/drawing/2014/main" id="{A262EB52-C14D-B5C0-8A88-9EB124B391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90350" y="356131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4" name="Straight Connector 1463">
                <a:extLst>
                  <a:ext uri="{FF2B5EF4-FFF2-40B4-BE49-F238E27FC236}">
                    <a16:creationId xmlns:a16="http://schemas.microsoft.com/office/drawing/2014/main" id="{6331BE2F-810B-9BE4-86DC-285BD548F9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1200" y="350305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65" name="Group 1464">
                <a:extLst>
                  <a:ext uri="{FF2B5EF4-FFF2-40B4-BE49-F238E27FC236}">
                    <a16:creationId xmlns:a16="http://schemas.microsoft.com/office/drawing/2014/main" id="{E4CDE230-6454-8B29-A9EA-3E5379A6CDCD}"/>
                  </a:ext>
                </a:extLst>
              </p:cNvPr>
              <p:cNvGrpSpPr/>
              <p:nvPr/>
            </p:nvGrpSpPr>
            <p:grpSpPr>
              <a:xfrm>
                <a:off x="6782304" y="3574516"/>
                <a:ext cx="505058" cy="1029865"/>
                <a:chOff x="6782304" y="3574516"/>
                <a:chExt cx="505058" cy="1029865"/>
              </a:xfrm>
            </p:grpSpPr>
            <p:grpSp>
              <p:nvGrpSpPr>
                <p:cNvPr id="1466" name="Group 1465">
                  <a:extLst>
                    <a:ext uri="{FF2B5EF4-FFF2-40B4-BE49-F238E27FC236}">
                      <a16:creationId xmlns:a16="http://schemas.microsoft.com/office/drawing/2014/main" id="{D58D574B-C46A-596E-DD11-D9C5B76C47D2}"/>
                    </a:ext>
                  </a:extLst>
                </p:cNvPr>
                <p:cNvGrpSpPr/>
                <p:nvPr/>
              </p:nvGrpSpPr>
              <p:grpSpPr>
                <a:xfrm>
                  <a:off x="6963064" y="3574516"/>
                  <a:ext cx="324298" cy="335961"/>
                  <a:chOff x="8587290" y="1519306"/>
                  <a:chExt cx="324298" cy="335961"/>
                </a:xfrm>
              </p:grpSpPr>
              <p:cxnSp>
                <p:nvCxnSpPr>
                  <p:cNvPr id="1476" name="Straight Connector 1475">
                    <a:extLst>
                      <a:ext uri="{FF2B5EF4-FFF2-40B4-BE49-F238E27FC236}">
                        <a16:creationId xmlns:a16="http://schemas.microsoft.com/office/drawing/2014/main" id="{0093C26C-8197-C11C-140F-9E17497C91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87290" y="1847251"/>
                    <a:ext cx="9951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7" name="Straight Connector 1476">
                    <a:extLst>
                      <a:ext uri="{FF2B5EF4-FFF2-40B4-BE49-F238E27FC236}">
                        <a16:creationId xmlns:a16="http://schemas.microsoft.com/office/drawing/2014/main" id="{5BA991FC-D7CA-7A84-6FC5-99250D106C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3543" y="1853802"/>
                    <a:ext cx="78045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8" name="Straight Connector 1477">
                    <a:extLst>
                      <a:ext uri="{FF2B5EF4-FFF2-40B4-BE49-F238E27FC236}">
                        <a16:creationId xmlns:a16="http://schemas.microsoft.com/office/drawing/2014/main" id="{23487D0A-7171-5259-15A1-A429F90BA7FC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" name="Straight Connector 1478">
                    <a:extLst>
                      <a:ext uri="{FF2B5EF4-FFF2-40B4-BE49-F238E27FC236}">
                        <a16:creationId xmlns:a16="http://schemas.microsoft.com/office/drawing/2014/main" id="{ACC92E36-B129-33A9-76EF-D160E211A2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" name="Straight Connector 1479">
                    <a:extLst>
                      <a:ext uri="{FF2B5EF4-FFF2-40B4-BE49-F238E27FC236}">
                        <a16:creationId xmlns:a16="http://schemas.microsoft.com/office/drawing/2014/main" id="{D4E2EC6C-B928-D347-A79B-03339AB159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" name="Straight Connector 1480">
                    <a:extLst>
                      <a:ext uri="{FF2B5EF4-FFF2-40B4-BE49-F238E27FC236}">
                        <a16:creationId xmlns:a16="http://schemas.microsoft.com/office/drawing/2014/main" id="{2A3B0429-36F0-D521-6ED7-F892FD4352CC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2" name="Straight Connector 1481">
                    <a:extLst>
                      <a:ext uri="{FF2B5EF4-FFF2-40B4-BE49-F238E27FC236}">
                        <a16:creationId xmlns:a16="http://schemas.microsoft.com/office/drawing/2014/main" id="{E0ABF940-94B0-4B62-3955-001EDF480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772646" y="1519306"/>
                    <a:ext cx="0" cy="1912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7" name="Group 1466">
                  <a:extLst>
                    <a:ext uri="{FF2B5EF4-FFF2-40B4-BE49-F238E27FC236}">
                      <a16:creationId xmlns:a16="http://schemas.microsoft.com/office/drawing/2014/main" id="{4BF3C346-36A4-51E7-3BE3-9F33BDD8281F}"/>
                    </a:ext>
                  </a:extLst>
                </p:cNvPr>
                <p:cNvGrpSpPr/>
                <p:nvPr/>
              </p:nvGrpSpPr>
              <p:grpSpPr>
                <a:xfrm rot="16200000">
                  <a:off x="6579080" y="4094137"/>
                  <a:ext cx="604888" cy="198440"/>
                  <a:chOff x="8532365" y="1656827"/>
                  <a:chExt cx="604888" cy="198440"/>
                </a:xfrm>
              </p:grpSpPr>
              <p:cxnSp>
                <p:nvCxnSpPr>
                  <p:cNvPr id="1469" name="Straight Connector 1468">
                    <a:extLst>
                      <a:ext uri="{FF2B5EF4-FFF2-40B4-BE49-F238E27FC236}">
                        <a16:creationId xmlns:a16="http://schemas.microsoft.com/office/drawing/2014/main" id="{D80B3B0C-96C4-1B08-2056-EF7B371EFE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609583" y="1767997"/>
                    <a:ext cx="0" cy="154435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0" name="Straight Connector 1469">
                    <a:extLst>
                      <a:ext uri="{FF2B5EF4-FFF2-40B4-BE49-F238E27FC236}">
                        <a16:creationId xmlns:a16="http://schemas.microsoft.com/office/drawing/2014/main" id="{B8200F31-A595-5017-205C-F43EEDAE76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8988227" y="1696187"/>
                    <a:ext cx="0" cy="298053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1" name="Straight Connector 1470">
                    <a:extLst>
                      <a:ext uri="{FF2B5EF4-FFF2-40B4-BE49-F238E27FC236}">
                        <a16:creationId xmlns:a16="http://schemas.microsoft.com/office/drawing/2014/main" id="{3B92ED49-B011-B803-55CD-D16D292A93EC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5260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2" name="Straight Connector 1471">
                    <a:extLst>
                      <a:ext uri="{FF2B5EF4-FFF2-40B4-BE49-F238E27FC236}">
                        <a16:creationId xmlns:a16="http://schemas.microsoft.com/office/drawing/2014/main" id="{962AC559-077A-CA11-B0F5-5FE210CADA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686800" y="1741990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3" name="Straight Connector 1472">
                    <a:extLst>
                      <a:ext uri="{FF2B5EF4-FFF2-40B4-BE49-F238E27FC236}">
                        <a16:creationId xmlns:a16="http://schemas.microsoft.com/office/drawing/2014/main" id="{4744C757-6BC7-1D1E-1F4F-A51DB15B12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839200" y="1748883"/>
                    <a:ext cx="0" cy="106384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4" name="Straight Connector 1473">
                    <a:extLst>
                      <a:ext uri="{FF2B5EF4-FFF2-40B4-BE49-F238E27FC236}">
                        <a16:creationId xmlns:a16="http://schemas.microsoft.com/office/drawing/2014/main" id="{D764B5F8-6639-68B5-F94F-8E569BCE7272}"/>
                      </a:ext>
                    </a:extLst>
                  </p:cNvPr>
                  <p:cNvCxnSpPr/>
                  <p:nvPr/>
                </p:nvCxnSpPr>
                <p:spPr>
                  <a:xfrm>
                    <a:off x="8686800" y="1710590"/>
                    <a:ext cx="152400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5" name="Straight Connector 1474">
                    <a:extLst>
                      <a:ext uri="{FF2B5EF4-FFF2-40B4-BE49-F238E27FC236}">
                        <a16:creationId xmlns:a16="http://schemas.microsoft.com/office/drawing/2014/main" id="{5F08C667-0F2F-5F63-57AE-F35CFF0242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45763" y="1683709"/>
                    <a:ext cx="53764" cy="0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8" name="Triangle 1467">
                  <a:extLst>
                    <a:ext uri="{FF2B5EF4-FFF2-40B4-BE49-F238E27FC236}">
                      <a16:creationId xmlns:a16="http://schemas.microsoft.com/office/drawing/2014/main" id="{FEE988AE-9755-A505-5807-B89712B096FD}"/>
                    </a:ext>
                  </a:extLst>
                </p:cNvPr>
                <p:cNvSpPr/>
                <p:nvPr/>
              </p:nvSpPr>
              <p:spPr>
                <a:xfrm rot="10800000" flipH="1">
                  <a:off x="6925570" y="4494650"/>
                  <a:ext cx="90241" cy="109731"/>
                </a:xfrm>
                <a:prstGeom prst="triangle">
                  <a:avLst/>
                </a:prstGeom>
                <a:noFill/>
                <a:ln w="2222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538" name="Group 1537">
            <a:extLst>
              <a:ext uri="{FF2B5EF4-FFF2-40B4-BE49-F238E27FC236}">
                <a16:creationId xmlns:a16="http://schemas.microsoft.com/office/drawing/2014/main" id="{558E44B2-CBDF-63D2-C179-94BB0DD217F2}"/>
              </a:ext>
            </a:extLst>
          </p:cNvPr>
          <p:cNvGrpSpPr/>
          <p:nvPr/>
        </p:nvGrpSpPr>
        <p:grpSpPr>
          <a:xfrm>
            <a:off x="4954512" y="4470831"/>
            <a:ext cx="2527703" cy="1453601"/>
            <a:chOff x="4954512" y="4470831"/>
            <a:chExt cx="2527703" cy="1453601"/>
          </a:xfrm>
        </p:grpSpPr>
        <p:sp>
          <p:nvSpPr>
            <p:cNvPr id="1496" name="Rectangle 1495">
              <a:extLst>
                <a:ext uri="{FF2B5EF4-FFF2-40B4-BE49-F238E27FC236}">
                  <a16:creationId xmlns:a16="http://schemas.microsoft.com/office/drawing/2014/main" id="{8DA6A824-A866-F16A-CABC-3C7D77FBFC85}"/>
                </a:ext>
              </a:extLst>
            </p:cNvPr>
            <p:cNvSpPr/>
            <p:nvPr/>
          </p:nvSpPr>
          <p:spPr>
            <a:xfrm>
              <a:off x="5348615" y="4661000"/>
              <a:ext cx="1421619" cy="11635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97" name="Group 1496">
              <a:extLst>
                <a:ext uri="{FF2B5EF4-FFF2-40B4-BE49-F238E27FC236}">
                  <a16:creationId xmlns:a16="http://schemas.microsoft.com/office/drawing/2014/main" id="{58C00AEB-0634-1AD4-3088-57288F4BABB9}"/>
                </a:ext>
              </a:extLst>
            </p:cNvPr>
            <p:cNvGrpSpPr/>
            <p:nvPr/>
          </p:nvGrpSpPr>
          <p:grpSpPr>
            <a:xfrm>
              <a:off x="5348615" y="4795449"/>
              <a:ext cx="1447800" cy="894697"/>
              <a:chOff x="6629400" y="1428097"/>
              <a:chExt cx="1447800" cy="894697"/>
            </a:xfrm>
          </p:grpSpPr>
          <p:grpSp>
            <p:nvGrpSpPr>
              <p:cNvPr id="1520" name="Group 1519">
                <a:extLst>
                  <a:ext uri="{FF2B5EF4-FFF2-40B4-BE49-F238E27FC236}">
                    <a16:creationId xmlns:a16="http://schemas.microsoft.com/office/drawing/2014/main" id="{2551EEAE-3F5B-6C3C-34B5-B7D9958F27B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7110984" y="1386840"/>
                <a:ext cx="457200" cy="539714"/>
                <a:chOff x="7110984" y="1386840"/>
                <a:chExt cx="457200" cy="539714"/>
              </a:xfrm>
            </p:grpSpPr>
            <p:sp>
              <p:nvSpPr>
                <p:cNvPr id="1531" name="Triangle 1530">
                  <a:extLst>
                    <a:ext uri="{FF2B5EF4-FFF2-40B4-BE49-F238E27FC236}">
                      <a16:creationId xmlns:a16="http://schemas.microsoft.com/office/drawing/2014/main" id="{B65B3311-F857-F1BB-617D-03EEBB4DB6A1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2" name="Oval 1531">
                  <a:extLst>
                    <a:ext uri="{FF2B5EF4-FFF2-40B4-BE49-F238E27FC236}">
                      <a16:creationId xmlns:a16="http://schemas.microsoft.com/office/drawing/2014/main" id="{D4C2D980-4A70-8295-1C39-12BF546376F1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1" name="Group 1520">
                <a:extLst>
                  <a:ext uri="{FF2B5EF4-FFF2-40B4-BE49-F238E27FC236}">
                    <a16:creationId xmlns:a16="http://schemas.microsoft.com/office/drawing/2014/main" id="{1CB9280A-9B2D-063D-FE21-54051F0041E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 flipH="1">
                <a:off x="7110984" y="1824337"/>
                <a:ext cx="457200" cy="539714"/>
                <a:chOff x="7110984" y="1386840"/>
                <a:chExt cx="457200" cy="539714"/>
              </a:xfrm>
            </p:grpSpPr>
            <p:sp>
              <p:nvSpPr>
                <p:cNvPr id="1529" name="Triangle 1528">
                  <a:extLst>
                    <a:ext uri="{FF2B5EF4-FFF2-40B4-BE49-F238E27FC236}">
                      <a16:creationId xmlns:a16="http://schemas.microsoft.com/office/drawing/2014/main" id="{7460D327-9974-4768-DA2D-836E6DF709C2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0" name="Oval 1529">
                  <a:extLst>
                    <a:ext uri="{FF2B5EF4-FFF2-40B4-BE49-F238E27FC236}">
                      <a16:creationId xmlns:a16="http://schemas.microsoft.com/office/drawing/2014/main" id="{C4126897-D964-54FE-0685-4EE77730AD8F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522" name="Elbow Connector 1521">
                <a:extLst>
                  <a:ext uri="{FF2B5EF4-FFF2-40B4-BE49-F238E27FC236}">
                    <a16:creationId xmlns:a16="http://schemas.microsoft.com/office/drawing/2014/main" id="{F5B29217-9614-3867-6604-704527A4E6DF}"/>
                  </a:ext>
                </a:extLst>
              </p:cNvPr>
              <p:cNvCxnSpPr>
                <a:cxnSpLocks/>
                <a:stCxn id="1531" idx="3"/>
                <a:endCxn id="1530" idx="0"/>
              </p:cNvCxnSpPr>
              <p:nvPr/>
            </p:nvCxnSpPr>
            <p:spPr>
              <a:xfrm rot="10800000" flipV="1">
                <a:off x="7069727" y="1656696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3" name="Elbow Connector 1522">
                <a:extLst>
                  <a:ext uri="{FF2B5EF4-FFF2-40B4-BE49-F238E27FC236}">
                    <a16:creationId xmlns:a16="http://schemas.microsoft.com/office/drawing/2014/main" id="{A17D16A6-AA9B-107D-0A42-9E2A5D4C4880}"/>
                  </a:ext>
                </a:extLst>
              </p:cNvPr>
              <p:cNvCxnSpPr>
                <a:cxnSpLocks/>
                <a:stCxn id="1532" idx="0"/>
                <a:endCxn id="1529" idx="3"/>
              </p:cNvCxnSpPr>
              <p:nvPr/>
            </p:nvCxnSpPr>
            <p:spPr>
              <a:xfrm>
                <a:off x="7609441" y="1656697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4" name="Straight Connector 1523">
                <a:extLst>
                  <a:ext uri="{FF2B5EF4-FFF2-40B4-BE49-F238E27FC236}">
                    <a16:creationId xmlns:a16="http://schemas.microsoft.com/office/drawing/2014/main" id="{9D8D0301-5D7E-6E09-C849-255446B8D6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5" name="Straight Connector 1524">
                <a:extLst>
                  <a:ext uri="{FF2B5EF4-FFF2-40B4-BE49-F238E27FC236}">
                    <a16:creationId xmlns:a16="http://schemas.microsoft.com/office/drawing/2014/main" id="{5D111006-DB85-C940-DF51-B187619954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86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6" name="TextBox 1525">
                <a:extLst>
                  <a:ext uri="{FF2B5EF4-FFF2-40B4-BE49-F238E27FC236}">
                    <a16:creationId xmlns:a16="http://schemas.microsoft.com/office/drawing/2014/main" id="{3CC3BD17-C563-A5F9-C39A-B4256DFCDA0B}"/>
                  </a:ext>
                </a:extLst>
              </p:cNvPr>
              <p:cNvSpPr txBox="1"/>
              <p:nvPr/>
            </p:nvSpPr>
            <p:spPr>
              <a:xfrm>
                <a:off x="6636280" y="1622950"/>
                <a:ext cx="13785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</a:p>
            </p:txBody>
          </p:sp>
          <p:sp>
            <p:nvSpPr>
              <p:cNvPr id="1527" name="TextBox 1526">
                <a:extLst>
                  <a:ext uri="{FF2B5EF4-FFF2-40B4-BE49-F238E27FC236}">
                    <a16:creationId xmlns:a16="http://schemas.microsoft.com/office/drawing/2014/main" id="{7B062D54-D8F4-E421-7587-8BDF9F8BCD4B}"/>
                  </a:ext>
                </a:extLst>
              </p:cNvPr>
              <p:cNvSpPr txBox="1"/>
              <p:nvPr/>
            </p:nvSpPr>
            <p:spPr>
              <a:xfrm>
                <a:off x="7916999" y="1619373"/>
                <a:ext cx="137858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Q</a:t>
                </a:r>
              </a:p>
            </p:txBody>
          </p:sp>
          <p:cxnSp>
            <p:nvCxnSpPr>
              <p:cNvPr id="1528" name="Straight Connector 1527">
                <a:extLst>
                  <a:ext uri="{FF2B5EF4-FFF2-40B4-BE49-F238E27FC236}">
                    <a16:creationId xmlns:a16="http://schemas.microsoft.com/office/drawing/2014/main" id="{398B09E4-5443-B9A9-B1D9-72ECAC9E37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656696"/>
                <a:ext cx="1447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8" name="Straight Connector 1497">
              <a:extLst>
                <a:ext uri="{FF2B5EF4-FFF2-40B4-BE49-F238E27FC236}">
                  <a16:creationId xmlns:a16="http://schemas.microsoft.com/office/drawing/2014/main" id="{6AA718BB-9B33-B348-0028-8C6E63BAB5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8392" y="4529090"/>
              <a:ext cx="2503823" cy="4207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9" name="Straight Connector 1498">
              <a:extLst>
                <a:ext uri="{FF2B5EF4-FFF2-40B4-BE49-F238E27FC236}">
                  <a16:creationId xmlns:a16="http://schemas.microsoft.com/office/drawing/2014/main" id="{DCAF0A7D-3B08-705C-4C25-F6C9D4E4B9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9242" y="4470831"/>
              <a:ext cx="0" cy="145360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0" name="TextBox 1499">
              <a:extLst>
                <a:ext uri="{FF2B5EF4-FFF2-40B4-BE49-F238E27FC236}">
                  <a16:creationId xmlns:a16="http://schemas.microsoft.com/office/drawing/2014/main" id="{D9E351CA-4317-3182-C6BF-9DB9F88A3652}"/>
                </a:ext>
              </a:extLst>
            </p:cNvPr>
            <p:cNvSpPr txBox="1"/>
            <p:nvPr/>
          </p:nvSpPr>
          <p:spPr>
            <a:xfrm>
              <a:off x="6965131" y="5628963"/>
              <a:ext cx="31098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RBL</a:t>
              </a:r>
            </a:p>
          </p:txBody>
        </p:sp>
        <p:sp>
          <p:nvSpPr>
            <p:cNvPr id="1501" name="TextBox 1500">
              <a:extLst>
                <a:ext uri="{FF2B5EF4-FFF2-40B4-BE49-F238E27FC236}">
                  <a16:creationId xmlns:a16="http://schemas.microsoft.com/office/drawing/2014/main" id="{9C65641E-A00D-DB4F-B0BE-8DBBB7182DC0}"/>
                </a:ext>
              </a:extLst>
            </p:cNvPr>
            <p:cNvSpPr txBox="1"/>
            <p:nvPr/>
          </p:nvSpPr>
          <p:spPr>
            <a:xfrm>
              <a:off x="4954512" y="4584672"/>
              <a:ext cx="379719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RWL</a:t>
              </a:r>
            </a:p>
          </p:txBody>
        </p:sp>
        <p:grpSp>
          <p:nvGrpSpPr>
            <p:cNvPr id="1537" name="Group 1536">
              <a:extLst>
                <a:ext uri="{FF2B5EF4-FFF2-40B4-BE49-F238E27FC236}">
                  <a16:creationId xmlns:a16="http://schemas.microsoft.com/office/drawing/2014/main" id="{3260BEA7-2EF0-B935-5165-348F716D5BC1}"/>
                </a:ext>
              </a:extLst>
            </p:cNvPr>
            <p:cNvGrpSpPr/>
            <p:nvPr/>
          </p:nvGrpSpPr>
          <p:grpSpPr>
            <a:xfrm>
              <a:off x="6777144" y="4529091"/>
              <a:ext cx="498261" cy="946954"/>
              <a:chOff x="6777144" y="4529091"/>
              <a:chExt cx="498261" cy="946954"/>
            </a:xfrm>
          </p:grpSpPr>
          <p:cxnSp>
            <p:nvCxnSpPr>
              <p:cNvPr id="1506" name="Straight Connector 1505">
                <a:extLst>
                  <a:ext uri="{FF2B5EF4-FFF2-40B4-BE49-F238E27FC236}">
                    <a16:creationId xmlns:a16="http://schemas.microsoft.com/office/drawing/2014/main" id="{B53A6D2F-79DA-5B19-564C-CB17BF65E8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5621" y="5321610"/>
                <a:ext cx="0" cy="15443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>
                <a:extLst>
                  <a:ext uri="{FF2B5EF4-FFF2-40B4-BE49-F238E27FC236}">
                    <a16:creationId xmlns:a16="http://schemas.microsoft.com/office/drawing/2014/main" id="{CBAC55D6-5718-1CA7-1177-19D3341DA6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5621" y="4529091"/>
                <a:ext cx="0" cy="64012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>
                <a:extLst>
                  <a:ext uri="{FF2B5EF4-FFF2-40B4-BE49-F238E27FC236}">
                    <a16:creationId xmlns:a16="http://schemas.microsoft.com/office/drawing/2014/main" id="{C4294C76-E03C-8450-AE39-23526F3FCA34}"/>
                  </a:ext>
                </a:extLst>
              </p:cNvPr>
              <p:cNvCxnSpPr/>
              <p:nvPr/>
            </p:nvCxnSpPr>
            <p:spPr>
              <a:xfrm rot="16200000">
                <a:off x="6906807" y="5245411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>
                <a:extLst>
                  <a:ext uri="{FF2B5EF4-FFF2-40B4-BE49-F238E27FC236}">
                    <a16:creationId xmlns:a16="http://schemas.microsoft.com/office/drawing/2014/main" id="{FC43A4AB-0284-2058-D523-EFC5AD60588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025589" y="5268419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0" name="Straight Connector 1509">
                <a:extLst>
                  <a:ext uri="{FF2B5EF4-FFF2-40B4-BE49-F238E27FC236}">
                    <a16:creationId xmlns:a16="http://schemas.microsoft.com/office/drawing/2014/main" id="{59F4805A-F725-CE08-FDBA-7EE7728AFCE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032482" y="5116018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1" name="Straight Connector 1510">
                <a:extLst>
                  <a:ext uri="{FF2B5EF4-FFF2-40B4-BE49-F238E27FC236}">
                    <a16:creationId xmlns:a16="http://schemas.microsoft.com/office/drawing/2014/main" id="{7635922B-D050-311E-4D9E-BC8ECF3EB3BE}"/>
                  </a:ext>
                </a:extLst>
              </p:cNvPr>
              <p:cNvCxnSpPr/>
              <p:nvPr/>
            </p:nvCxnSpPr>
            <p:spPr>
              <a:xfrm rot="16200000">
                <a:off x="6864797" y="5245411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2" name="Straight Connector 1511">
                <a:extLst>
                  <a:ext uri="{FF2B5EF4-FFF2-40B4-BE49-F238E27FC236}">
                    <a16:creationId xmlns:a16="http://schemas.microsoft.com/office/drawing/2014/main" id="{5643D31A-60BB-3BB5-ABF3-EA7EBBB5E6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7144" y="5235766"/>
                <a:ext cx="16385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4" name="Straight Connector 1533">
                <a:extLst>
                  <a:ext uri="{FF2B5EF4-FFF2-40B4-BE49-F238E27FC236}">
                    <a16:creationId xmlns:a16="http://schemas.microsoft.com/office/drawing/2014/main" id="{A33DB036-DAA1-D8F7-94BB-4BAD336DAF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1258" y="5461545"/>
                <a:ext cx="1941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30" name="Group 1929">
            <a:extLst>
              <a:ext uri="{FF2B5EF4-FFF2-40B4-BE49-F238E27FC236}">
                <a16:creationId xmlns:a16="http://schemas.microsoft.com/office/drawing/2014/main" id="{F64A0170-A7E2-3D8B-951C-29F1466ECFAD}"/>
              </a:ext>
            </a:extLst>
          </p:cNvPr>
          <p:cNvGrpSpPr/>
          <p:nvPr/>
        </p:nvGrpSpPr>
        <p:grpSpPr>
          <a:xfrm>
            <a:off x="8518473" y="4526699"/>
            <a:ext cx="2252853" cy="1512610"/>
            <a:chOff x="8518473" y="4526699"/>
            <a:chExt cx="2252853" cy="1512610"/>
          </a:xfrm>
        </p:grpSpPr>
        <p:grpSp>
          <p:nvGrpSpPr>
            <p:cNvPr id="1539" name="Group 1538">
              <a:extLst>
                <a:ext uri="{FF2B5EF4-FFF2-40B4-BE49-F238E27FC236}">
                  <a16:creationId xmlns:a16="http://schemas.microsoft.com/office/drawing/2014/main" id="{711CC716-C995-C0AE-7245-7132C3A2B3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18473" y="4526699"/>
              <a:ext cx="649224" cy="376909"/>
              <a:chOff x="4978392" y="4470831"/>
              <a:chExt cx="2503823" cy="1453601"/>
            </a:xfrm>
          </p:grpSpPr>
          <p:sp>
            <p:nvSpPr>
              <p:cNvPr id="1540" name="Rectangle 1539">
                <a:extLst>
                  <a:ext uri="{FF2B5EF4-FFF2-40B4-BE49-F238E27FC236}">
                    <a16:creationId xmlns:a16="http://schemas.microsoft.com/office/drawing/2014/main" id="{53BF2166-28EA-6FA0-4848-FF63669C6C0E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41" name="Group 1540">
                <a:extLst>
                  <a:ext uri="{FF2B5EF4-FFF2-40B4-BE49-F238E27FC236}">
                    <a16:creationId xmlns:a16="http://schemas.microsoft.com/office/drawing/2014/main" id="{40EBE9D2-FE5E-535F-6850-FA6CAB15FD90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555" name="Group 1554">
                  <a:extLst>
                    <a:ext uri="{FF2B5EF4-FFF2-40B4-BE49-F238E27FC236}">
                      <a16:creationId xmlns:a16="http://schemas.microsoft.com/office/drawing/2014/main" id="{65DE257C-983F-056F-E6DE-9D873E7537C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566" name="Triangle 1565">
                    <a:extLst>
                      <a:ext uri="{FF2B5EF4-FFF2-40B4-BE49-F238E27FC236}">
                        <a16:creationId xmlns:a16="http://schemas.microsoft.com/office/drawing/2014/main" id="{42135D22-C78E-6BC5-003D-F8D0C17300B5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7" name="Oval 1566">
                    <a:extLst>
                      <a:ext uri="{FF2B5EF4-FFF2-40B4-BE49-F238E27FC236}">
                        <a16:creationId xmlns:a16="http://schemas.microsoft.com/office/drawing/2014/main" id="{EE05A165-5681-2B7F-9150-0E210CC427D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56" name="Group 1555">
                  <a:extLst>
                    <a:ext uri="{FF2B5EF4-FFF2-40B4-BE49-F238E27FC236}">
                      <a16:creationId xmlns:a16="http://schemas.microsoft.com/office/drawing/2014/main" id="{854FD81C-F89E-E7BF-38DB-1A9FF1F9B8E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564" name="Triangle 1563">
                    <a:extLst>
                      <a:ext uri="{FF2B5EF4-FFF2-40B4-BE49-F238E27FC236}">
                        <a16:creationId xmlns:a16="http://schemas.microsoft.com/office/drawing/2014/main" id="{AC6C7AC8-94F4-109E-818E-3BDC99307787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5" name="Oval 1564">
                    <a:extLst>
                      <a:ext uri="{FF2B5EF4-FFF2-40B4-BE49-F238E27FC236}">
                        <a16:creationId xmlns:a16="http://schemas.microsoft.com/office/drawing/2014/main" id="{EE15B307-4E00-42F5-C38C-441A0EEFC678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557" name="Elbow Connector 1556">
                  <a:extLst>
                    <a:ext uri="{FF2B5EF4-FFF2-40B4-BE49-F238E27FC236}">
                      <a16:creationId xmlns:a16="http://schemas.microsoft.com/office/drawing/2014/main" id="{7FC49671-2407-6721-A122-44FB8C4106AF}"/>
                    </a:ext>
                  </a:extLst>
                </p:cNvPr>
                <p:cNvCxnSpPr>
                  <a:cxnSpLocks/>
                  <a:stCxn id="1566" idx="3"/>
                  <a:endCxn id="1565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8" name="Elbow Connector 1557">
                  <a:extLst>
                    <a:ext uri="{FF2B5EF4-FFF2-40B4-BE49-F238E27FC236}">
                      <a16:creationId xmlns:a16="http://schemas.microsoft.com/office/drawing/2014/main" id="{8FA5B1F3-F452-381C-4D3B-0AC6C1E43B61}"/>
                    </a:ext>
                  </a:extLst>
                </p:cNvPr>
                <p:cNvCxnSpPr>
                  <a:cxnSpLocks/>
                  <a:stCxn id="1567" idx="0"/>
                  <a:endCxn id="1564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9" name="Straight Connector 1558">
                  <a:extLst>
                    <a:ext uri="{FF2B5EF4-FFF2-40B4-BE49-F238E27FC236}">
                      <a16:creationId xmlns:a16="http://schemas.microsoft.com/office/drawing/2014/main" id="{3D2540D7-9B72-29E6-443B-D138BB2DCE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0" name="Straight Connector 1559">
                  <a:extLst>
                    <a:ext uri="{FF2B5EF4-FFF2-40B4-BE49-F238E27FC236}">
                      <a16:creationId xmlns:a16="http://schemas.microsoft.com/office/drawing/2014/main" id="{888B09E3-D9A2-424D-CAF9-B49C16FEA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42" name="Straight Connector 1541">
                <a:extLst>
                  <a:ext uri="{FF2B5EF4-FFF2-40B4-BE49-F238E27FC236}">
                    <a16:creationId xmlns:a16="http://schemas.microsoft.com/office/drawing/2014/main" id="{9627E287-3BFD-A7C5-698F-058418283F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3" name="Straight Connector 1542">
                <a:extLst>
                  <a:ext uri="{FF2B5EF4-FFF2-40B4-BE49-F238E27FC236}">
                    <a16:creationId xmlns:a16="http://schemas.microsoft.com/office/drawing/2014/main" id="{2AAB15DE-4DD5-68A7-26FC-28201DA3DF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46" name="Group 1545">
                <a:extLst>
                  <a:ext uri="{FF2B5EF4-FFF2-40B4-BE49-F238E27FC236}">
                    <a16:creationId xmlns:a16="http://schemas.microsoft.com/office/drawing/2014/main" id="{8EC0E38C-80FE-EBCD-013E-57BB9E20E83B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547" name="Straight Connector 1546">
                  <a:extLst>
                    <a:ext uri="{FF2B5EF4-FFF2-40B4-BE49-F238E27FC236}">
                      <a16:creationId xmlns:a16="http://schemas.microsoft.com/office/drawing/2014/main" id="{0687CF94-C6D5-A369-C672-51FE0CFE8B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8" name="Straight Connector 1547">
                  <a:extLst>
                    <a:ext uri="{FF2B5EF4-FFF2-40B4-BE49-F238E27FC236}">
                      <a16:creationId xmlns:a16="http://schemas.microsoft.com/office/drawing/2014/main" id="{EA788A57-E0D9-5190-E401-DFD62B3332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>
                  <a:extLst>
                    <a:ext uri="{FF2B5EF4-FFF2-40B4-BE49-F238E27FC236}">
                      <a16:creationId xmlns:a16="http://schemas.microsoft.com/office/drawing/2014/main" id="{CA31F6BB-3C18-8B34-AA85-D1276EFCC7D4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0" name="Straight Connector 1549">
                  <a:extLst>
                    <a:ext uri="{FF2B5EF4-FFF2-40B4-BE49-F238E27FC236}">
                      <a16:creationId xmlns:a16="http://schemas.microsoft.com/office/drawing/2014/main" id="{F10704F4-8C19-BF9B-13E0-FD95B3B539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>
                  <a:extLst>
                    <a:ext uri="{FF2B5EF4-FFF2-40B4-BE49-F238E27FC236}">
                      <a16:creationId xmlns:a16="http://schemas.microsoft.com/office/drawing/2014/main" id="{9E0E5017-985D-E00F-BAB1-EFF9F99E4B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2" name="Straight Connector 1551">
                  <a:extLst>
                    <a:ext uri="{FF2B5EF4-FFF2-40B4-BE49-F238E27FC236}">
                      <a16:creationId xmlns:a16="http://schemas.microsoft.com/office/drawing/2014/main" id="{6D74DAC1-A45B-DC49-1461-3DD3F405A414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3" name="Straight Connector 1552">
                  <a:extLst>
                    <a:ext uri="{FF2B5EF4-FFF2-40B4-BE49-F238E27FC236}">
                      <a16:creationId xmlns:a16="http://schemas.microsoft.com/office/drawing/2014/main" id="{76B0C265-955F-66CE-E487-D965812878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4" name="Straight Connector 1553">
                  <a:extLst>
                    <a:ext uri="{FF2B5EF4-FFF2-40B4-BE49-F238E27FC236}">
                      <a16:creationId xmlns:a16="http://schemas.microsoft.com/office/drawing/2014/main" id="{1B49D9C0-91A6-173F-C62F-8FBDDEDBA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69" name="Group 1568">
              <a:extLst>
                <a:ext uri="{FF2B5EF4-FFF2-40B4-BE49-F238E27FC236}">
                  <a16:creationId xmlns:a16="http://schemas.microsoft.com/office/drawing/2014/main" id="{3794F70C-2747-1B5F-5A39-E3E741A193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45388" y="4526699"/>
              <a:ext cx="649224" cy="376909"/>
              <a:chOff x="4978392" y="4470831"/>
              <a:chExt cx="2503823" cy="1453601"/>
            </a:xfrm>
          </p:grpSpPr>
          <p:sp>
            <p:nvSpPr>
              <p:cNvPr id="1570" name="Rectangle 1569">
                <a:extLst>
                  <a:ext uri="{FF2B5EF4-FFF2-40B4-BE49-F238E27FC236}">
                    <a16:creationId xmlns:a16="http://schemas.microsoft.com/office/drawing/2014/main" id="{7C4036EB-2170-A492-C643-DC7C5B14DA90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71" name="Group 1570">
                <a:extLst>
                  <a:ext uri="{FF2B5EF4-FFF2-40B4-BE49-F238E27FC236}">
                    <a16:creationId xmlns:a16="http://schemas.microsoft.com/office/drawing/2014/main" id="{E5AB5E69-06B8-EF32-9012-B9E6DB7CD317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583" name="Group 1582">
                  <a:extLst>
                    <a:ext uri="{FF2B5EF4-FFF2-40B4-BE49-F238E27FC236}">
                      <a16:creationId xmlns:a16="http://schemas.microsoft.com/office/drawing/2014/main" id="{F5A16324-58C6-4B81-3DA8-98A9FC615FD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591" name="Triangle 1590">
                    <a:extLst>
                      <a:ext uri="{FF2B5EF4-FFF2-40B4-BE49-F238E27FC236}">
                        <a16:creationId xmlns:a16="http://schemas.microsoft.com/office/drawing/2014/main" id="{DFC798F9-3F04-9E19-EF89-DE2DA2DAE361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2" name="Oval 1591">
                    <a:extLst>
                      <a:ext uri="{FF2B5EF4-FFF2-40B4-BE49-F238E27FC236}">
                        <a16:creationId xmlns:a16="http://schemas.microsoft.com/office/drawing/2014/main" id="{BA4B3A81-22B0-C915-9013-5EEDEDFCA3E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84" name="Group 1583">
                  <a:extLst>
                    <a:ext uri="{FF2B5EF4-FFF2-40B4-BE49-F238E27FC236}">
                      <a16:creationId xmlns:a16="http://schemas.microsoft.com/office/drawing/2014/main" id="{0CEC62D0-CE49-532B-0492-C991F782CD0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589" name="Triangle 1588">
                    <a:extLst>
                      <a:ext uri="{FF2B5EF4-FFF2-40B4-BE49-F238E27FC236}">
                        <a16:creationId xmlns:a16="http://schemas.microsoft.com/office/drawing/2014/main" id="{C35EBAD4-1437-ECC0-9079-1231865AAF01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0" name="Oval 1589">
                    <a:extLst>
                      <a:ext uri="{FF2B5EF4-FFF2-40B4-BE49-F238E27FC236}">
                        <a16:creationId xmlns:a16="http://schemas.microsoft.com/office/drawing/2014/main" id="{72EC9E44-30A1-6076-B05C-75F584CFA379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585" name="Elbow Connector 1584">
                  <a:extLst>
                    <a:ext uri="{FF2B5EF4-FFF2-40B4-BE49-F238E27FC236}">
                      <a16:creationId xmlns:a16="http://schemas.microsoft.com/office/drawing/2014/main" id="{DE2F3F14-AFA9-D936-7F56-A73E9F1BCA9F}"/>
                    </a:ext>
                  </a:extLst>
                </p:cNvPr>
                <p:cNvCxnSpPr>
                  <a:cxnSpLocks/>
                  <a:stCxn id="1591" idx="3"/>
                  <a:endCxn id="1590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6" name="Elbow Connector 1585">
                  <a:extLst>
                    <a:ext uri="{FF2B5EF4-FFF2-40B4-BE49-F238E27FC236}">
                      <a16:creationId xmlns:a16="http://schemas.microsoft.com/office/drawing/2014/main" id="{5AD86E0E-6F4B-00D6-0963-E9FC22D8E3EC}"/>
                    </a:ext>
                  </a:extLst>
                </p:cNvPr>
                <p:cNvCxnSpPr>
                  <a:cxnSpLocks/>
                  <a:stCxn id="1592" idx="0"/>
                  <a:endCxn id="1589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7" name="Straight Connector 1586">
                  <a:extLst>
                    <a:ext uri="{FF2B5EF4-FFF2-40B4-BE49-F238E27FC236}">
                      <a16:creationId xmlns:a16="http://schemas.microsoft.com/office/drawing/2014/main" id="{1A139080-55C0-09A8-AB3E-4E1AAC488F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8" name="Straight Connector 1587">
                  <a:extLst>
                    <a:ext uri="{FF2B5EF4-FFF2-40B4-BE49-F238E27FC236}">
                      <a16:creationId xmlns:a16="http://schemas.microsoft.com/office/drawing/2014/main" id="{93469D27-0A66-BDE2-A399-198510371A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2" name="Straight Connector 1571">
                <a:extLst>
                  <a:ext uri="{FF2B5EF4-FFF2-40B4-BE49-F238E27FC236}">
                    <a16:creationId xmlns:a16="http://schemas.microsoft.com/office/drawing/2014/main" id="{9E6F9342-E257-D87B-74A0-C7EBCC6857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3" name="Straight Connector 1572">
                <a:extLst>
                  <a:ext uri="{FF2B5EF4-FFF2-40B4-BE49-F238E27FC236}">
                    <a16:creationId xmlns:a16="http://schemas.microsoft.com/office/drawing/2014/main" id="{793C050C-0766-4136-5657-591CDDEA5E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74" name="Group 1573">
                <a:extLst>
                  <a:ext uri="{FF2B5EF4-FFF2-40B4-BE49-F238E27FC236}">
                    <a16:creationId xmlns:a16="http://schemas.microsoft.com/office/drawing/2014/main" id="{0F58A1DF-2AC7-0E82-0BD6-0A3766D46B0A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575" name="Straight Connector 1574">
                  <a:extLst>
                    <a:ext uri="{FF2B5EF4-FFF2-40B4-BE49-F238E27FC236}">
                      <a16:creationId xmlns:a16="http://schemas.microsoft.com/office/drawing/2014/main" id="{A61627DC-C6B9-3458-753B-5152A7D027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6" name="Straight Connector 1575">
                  <a:extLst>
                    <a:ext uri="{FF2B5EF4-FFF2-40B4-BE49-F238E27FC236}">
                      <a16:creationId xmlns:a16="http://schemas.microsoft.com/office/drawing/2014/main" id="{026CF097-860E-195B-D09D-EBA8C997FA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7" name="Straight Connector 1576">
                  <a:extLst>
                    <a:ext uri="{FF2B5EF4-FFF2-40B4-BE49-F238E27FC236}">
                      <a16:creationId xmlns:a16="http://schemas.microsoft.com/office/drawing/2014/main" id="{AB3A9941-E209-F298-D501-C7172631648B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8" name="Straight Connector 1577">
                  <a:extLst>
                    <a:ext uri="{FF2B5EF4-FFF2-40B4-BE49-F238E27FC236}">
                      <a16:creationId xmlns:a16="http://schemas.microsoft.com/office/drawing/2014/main" id="{0C66F3F0-3BBE-6CDB-70E0-C7345A933E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9" name="Straight Connector 1578">
                  <a:extLst>
                    <a:ext uri="{FF2B5EF4-FFF2-40B4-BE49-F238E27FC236}">
                      <a16:creationId xmlns:a16="http://schemas.microsoft.com/office/drawing/2014/main" id="{FE35B9FC-6F17-CFE2-BE86-F789C87DFC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0" name="Straight Connector 1579">
                  <a:extLst>
                    <a:ext uri="{FF2B5EF4-FFF2-40B4-BE49-F238E27FC236}">
                      <a16:creationId xmlns:a16="http://schemas.microsoft.com/office/drawing/2014/main" id="{8037A584-9EEC-357B-0309-031AFB2E6B50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1" name="Straight Connector 1580">
                  <a:extLst>
                    <a:ext uri="{FF2B5EF4-FFF2-40B4-BE49-F238E27FC236}">
                      <a16:creationId xmlns:a16="http://schemas.microsoft.com/office/drawing/2014/main" id="{1FFFB144-7928-BFD1-4748-955F259B6B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2" name="Straight Connector 1581">
                  <a:extLst>
                    <a:ext uri="{FF2B5EF4-FFF2-40B4-BE49-F238E27FC236}">
                      <a16:creationId xmlns:a16="http://schemas.microsoft.com/office/drawing/2014/main" id="{C4942DD3-C557-9C87-8904-81F23CD096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94" name="Group 1593">
              <a:extLst>
                <a:ext uri="{FF2B5EF4-FFF2-40B4-BE49-F238E27FC236}">
                  <a16:creationId xmlns:a16="http://schemas.microsoft.com/office/drawing/2014/main" id="{9712F852-ABC6-7388-75F9-E414E867C2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1596" y="4535120"/>
              <a:ext cx="649224" cy="376909"/>
              <a:chOff x="4978392" y="4470831"/>
              <a:chExt cx="2503823" cy="1453601"/>
            </a:xfrm>
          </p:grpSpPr>
          <p:sp>
            <p:nvSpPr>
              <p:cNvPr id="1595" name="Rectangle 1594">
                <a:extLst>
                  <a:ext uri="{FF2B5EF4-FFF2-40B4-BE49-F238E27FC236}">
                    <a16:creationId xmlns:a16="http://schemas.microsoft.com/office/drawing/2014/main" id="{9BD64CD8-D499-3959-4633-DE7C3808930A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96" name="Group 1595">
                <a:extLst>
                  <a:ext uri="{FF2B5EF4-FFF2-40B4-BE49-F238E27FC236}">
                    <a16:creationId xmlns:a16="http://schemas.microsoft.com/office/drawing/2014/main" id="{039B85BA-F204-2716-A240-F350514B5CBE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608" name="Group 1607">
                  <a:extLst>
                    <a:ext uri="{FF2B5EF4-FFF2-40B4-BE49-F238E27FC236}">
                      <a16:creationId xmlns:a16="http://schemas.microsoft.com/office/drawing/2014/main" id="{C976E444-599B-9F88-37CE-DFDB09392BF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616" name="Triangle 1615">
                    <a:extLst>
                      <a:ext uri="{FF2B5EF4-FFF2-40B4-BE49-F238E27FC236}">
                        <a16:creationId xmlns:a16="http://schemas.microsoft.com/office/drawing/2014/main" id="{27E0910A-2E32-5D0B-0888-3184C6014331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7" name="Oval 1616">
                    <a:extLst>
                      <a:ext uri="{FF2B5EF4-FFF2-40B4-BE49-F238E27FC236}">
                        <a16:creationId xmlns:a16="http://schemas.microsoft.com/office/drawing/2014/main" id="{554AD52C-F166-CB8D-82E6-15EFC8BDBD21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09" name="Group 1608">
                  <a:extLst>
                    <a:ext uri="{FF2B5EF4-FFF2-40B4-BE49-F238E27FC236}">
                      <a16:creationId xmlns:a16="http://schemas.microsoft.com/office/drawing/2014/main" id="{69191F9E-5C84-24A8-2D61-D55E06CB8B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614" name="Triangle 1613">
                    <a:extLst>
                      <a:ext uri="{FF2B5EF4-FFF2-40B4-BE49-F238E27FC236}">
                        <a16:creationId xmlns:a16="http://schemas.microsoft.com/office/drawing/2014/main" id="{E307F801-3E98-54C9-25EE-206E9F9D5540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5" name="Oval 1614">
                    <a:extLst>
                      <a:ext uri="{FF2B5EF4-FFF2-40B4-BE49-F238E27FC236}">
                        <a16:creationId xmlns:a16="http://schemas.microsoft.com/office/drawing/2014/main" id="{46BD7AF3-EF2F-303A-51AC-662166DCC53E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10" name="Elbow Connector 1609">
                  <a:extLst>
                    <a:ext uri="{FF2B5EF4-FFF2-40B4-BE49-F238E27FC236}">
                      <a16:creationId xmlns:a16="http://schemas.microsoft.com/office/drawing/2014/main" id="{F51F1E37-4193-8F57-FC7C-1B58E033E56F}"/>
                    </a:ext>
                  </a:extLst>
                </p:cNvPr>
                <p:cNvCxnSpPr>
                  <a:cxnSpLocks/>
                  <a:stCxn id="1616" idx="3"/>
                  <a:endCxn id="1615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1" name="Elbow Connector 1610">
                  <a:extLst>
                    <a:ext uri="{FF2B5EF4-FFF2-40B4-BE49-F238E27FC236}">
                      <a16:creationId xmlns:a16="http://schemas.microsoft.com/office/drawing/2014/main" id="{58DFA2BC-CCB3-C202-C272-8D80B4613B10}"/>
                    </a:ext>
                  </a:extLst>
                </p:cNvPr>
                <p:cNvCxnSpPr>
                  <a:cxnSpLocks/>
                  <a:stCxn id="1617" idx="0"/>
                  <a:endCxn id="1614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2" name="Straight Connector 1611">
                  <a:extLst>
                    <a:ext uri="{FF2B5EF4-FFF2-40B4-BE49-F238E27FC236}">
                      <a16:creationId xmlns:a16="http://schemas.microsoft.com/office/drawing/2014/main" id="{91E9624F-015A-AD6A-60C5-2BE8071DC8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3" name="Straight Connector 1612">
                  <a:extLst>
                    <a:ext uri="{FF2B5EF4-FFF2-40B4-BE49-F238E27FC236}">
                      <a16:creationId xmlns:a16="http://schemas.microsoft.com/office/drawing/2014/main" id="{72F4221B-D352-2AD8-E125-FBB57462EB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97" name="Straight Connector 1596">
                <a:extLst>
                  <a:ext uri="{FF2B5EF4-FFF2-40B4-BE49-F238E27FC236}">
                    <a16:creationId xmlns:a16="http://schemas.microsoft.com/office/drawing/2014/main" id="{46427484-4E7F-86F0-6B5D-E0AFA9C269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8" name="Straight Connector 1597">
                <a:extLst>
                  <a:ext uri="{FF2B5EF4-FFF2-40B4-BE49-F238E27FC236}">
                    <a16:creationId xmlns:a16="http://schemas.microsoft.com/office/drawing/2014/main" id="{DBEA7878-A228-A050-FA86-B8341935E8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99" name="Group 1598">
                <a:extLst>
                  <a:ext uri="{FF2B5EF4-FFF2-40B4-BE49-F238E27FC236}">
                    <a16:creationId xmlns:a16="http://schemas.microsoft.com/office/drawing/2014/main" id="{BE3EB196-91E3-3679-A15D-57B6AA353069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600" name="Straight Connector 1599">
                  <a:extLst>
                    <a:ext uri="{FF2B5EF4-FFF2-40B4-BE49-F238E27FC236}">
                      <a16:creationId xmlns:a16="http://schemas.microsoft.com/office/drawing/2014/main" id="{736E53A4-D0FA-10E2-0F89-B91C49F2D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1" name="Straight Connector 1600">
                  <a:extLst>
                    <a:ext uri="{FF2B5EF4-FFF2-40B4-BE49-F238E27FC236}">
                      <a16:creationId xmlns:a16="http://schemas.microsoft.com/office/drawing/2014/main" id="{E6337F68-7868-3E1F-763C-BD2BF68F20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2" name="Straight Connector 1601">
                  <a:extLst>
                    <a:ext uri="{FF2B5EF4-FFF2-40B4-BE49-F238E27FC236}">
                      <a16:creationId xmlns:a16="http://schemas.microsoft.com/office/drawing/2014/main" id="{9D2C18F3-34FB-C05D-F767-ECB6B353782E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3" name="Straight Connector 1602">
                  <a:extLst>
                    <a:ext uri="{FF2B5EF4-FFF2-40B4-BE49-F238E27FC236}">
                      <a16:creationId xmlns:a16="http://schemas.microsoft.com/office/drawing/2014/main" id="{227A0AE8-8E35-DAA9-5920-A357CF74D5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4" name="Straight Connector 1603">
                  <a:extLst>
                    <a:ext uri="{FF2B5EF4-FFF2-40B4-BE49-F238E27FC236}">
                      <a16:creationId xmlns:a16="http://schemas.microsoft.com/office/drawing/2014/main" id="{4D72AE81-E874-5005-1317-574968A41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5" name="Straight Connector 1604">
                  <a:extLst>
                    <a:ext uri="{FF2B5EF4-FFF2-40B4-BE49-F238E27FC236}">
                      <a16:creationId xmlns:a16="http://schemas.microsoft.com/office/drawing/2014/main" id="{617DDBA6-5F26-D86F-2AB5-36D09A9E57F8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6" name="Straight Connector 1605">
                  <a:extLst>
                    <a:ext uri="{FF2B5EF4-FFF2-40B4-BE49-F238E27FC236}">
                      <a16:creationId xmlns:a16="http://schemas.microsoft.com/office/drawing/2014/main" id="{994BB3B1-7833-2768-CC70-75564792EA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7" name="Straight Connector 1606">
                  <a:extLst>
                    <a:ext uri="{FF2B5EF4-FFF2-40B4-BE49-F238E27FC236}">
                      <a16:creationId xmlns:a16="http://schemas.microsoft.com/office/drawing/2014/main" id="{B5C926B3-B773-CCC4-4B14-266F376854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18" name="Group 1617">
              <a:extLst>
                <a:ext uri="{FF2B5EF4-FFF2-40B4-BE49-F238E27FC236}">
                  <a16:creationId xmlns:a16="http://schemas.microsoft.com/office/drawing/2014/main" id="{4C45C81F-04F8-1151-8D69-063D1FB0AC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18511" y="4535120"/>
              <a:ext cx="649224" cy="376909"/>
              <a:chOff x="4978392" y="4470831"/>
              <a:chExt cx="2503823" cy="1453601"/>
            </a:xfrm>
          </p:grpSpPr>
          <p:sp>
            <p:nvSpPr>
              <p:cNvPr id="1619" name="Rectangle 1618">
                <a:extLst>
                  <a:ext uri="{FF2B5EF4-FFF2-40B4-BE49-F238E27FC236}">
                    <a16:creationId xmlns:a16="http://schemas.microsoft.com/office/drawing/2014/main" id="{2E3EE4FB-3F4F-3786-C541-B9611EF932EB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20" name="Group 1619">
                <a:extLst>
                  <a:ext uri="{FF2B5EF4-FFF2-40B4-BE49-F238E27FC236}">
                    <a16:creationId xmlns:a16="http://schemas.microsoft.com/office/drawing/2014/main" id="{D0BE5A59-224C-1C76-A2D2-A8E4AF482763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632" name="Group 1631">
                  <a:extLst>
                    <a:ext uri="{FF2B5EF4-FFF2-40B4-BE49-F238E27FC236}">
                      <a16:creationId xmlns:a16="http://schemas.microsoft.com/office/drawing/2014/main" id="{1D1D9059-E6F2-ABE9-697D-2D2D1102472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640" name="Triangle 1639">
                    <a:extLst>
                      <a:ext uri="{FF2B5EF4-FFF2-40B4-BE49-F238E27FC236}">
                        <a16:creationId xmlns:a16="http://schemas.microsoft.com/office/drawing/2014/main" id="{C2206093-96B1-0E62-A822-2FA61DF2F9C6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1" name="Oval 1640">
                    <a:extLst>
                      <a:ext uri="{FF2B5EF4-FFF2-40B4-BE49-F238E27FC236}">
                        <a16:creationId xmlns:a16="http://schemas.microsoft.com/office/drawing/2014/main" id="{0E0A7A97-B245-001A-DAAB-822E01F01769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33" name="Group 1632">
                  <a:extLst>
                    <a:ext uri="{FF2B5EF4-FFF2-40B4-BE49-F238E27FC236}">
                      <a16:creationId xmlns:a16="http://schemas.microsoft.com/office/drawing/2014/main" id="{5336DFAF-5753-F996-65FA-0F229C70F63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638" name="Triangle 1637">
                    <a:extLst>
                      <a:ext uri="{FF2B5EF4-FFF2-40B4-BE49-F238E27FC236}">
                        <a16:creationId xmlns:a16="http://schemas.microsoft.com/office/drawing/2014/main" id="{FA3974FA-E7E4-EFC8-CD70-7CC987883ED2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9" name="Oval 1638">
                    <a:extLst>
                      <a:ext uri="{FF2B5EF4-FFF2-40B4-BE49-F238E27FC236}">
                        <a16:creationId xmlns:a16="http://schemas.microsoft.com/office/drawing/2014/main" id="{DE5696C0-8621-DD5E-085E-80E9AC84FFC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34" name="Elbow Connector 1633">
                  <a:extLst>
                    <a:ext uri="{FF2B5EF4-FFF2-40B4-BE49-F238E27FC236}">
                      <a16:creationId xmlns:a16="http://schemas.microsoft.com/office/drawing/2014/main" id="{451213C1-9170-8C17-750A-6FAD0F8AB8F1}"/>
                    </a:ext>
                  </a:extLst>
                </p:cNvPr>
                <p:cNvCxnSpPr>
                  <a:cxnSpLocks/>
                  <a:stCxn id="1640" idx="3"/>
                  <a:endCxn id="1639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5" name="Elbow Connector 1634">
                  <a:extLst>
                    <a:ext uri="{FF2B5EF4-FFF2-40B4-BE49-F238E27FC236}">
                      <a16:creationId xmlns:a16="http://schemas.microsoft.com/office/drawing/2014/main" id="{0D3A2D53-FDAD-675F-2347-7D848D61EF8B}"/>
                    </a:ext>
                  </a:extLst>
                </p:cNvPr>
                <p:cNvCxnSpPr>
                  <a:cxnSpLocks/>
                  <a:stCxn id="1641" idx="0"/>
                  <a:endCxn id="1638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6" name="Straight Connector 1635">
                  <a:extLst>
                    <a:ext uri="{FF2B5EF4-FFF2-40B4-BE49-F238E27FC236}">
                      <a16:creationId xmlns:a16="http://schemas.microsoft.com/office/drawing/2014/main" id="{FEF4772D-3096-0044-D986-95D41D6A8F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7" name="Straight Connector 1636">
                  <a:extLst>
                    <a:ext uri="{FF2B5EF4-FFF2-40B4-BE49-F238E27FC236}">
                      <a16:creationId xmlns:a16="http://schemas.microsoft.com/office/drawing/2014/main" id="{360FC1EB-2476-725C-AEC3-7E83E7C5F8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1" name="Straight Connector 1620">
                <a:extLst>
                  <a:ext uri="{FF2B5EF4-FFF2-40B4-BE49-F238E27FC236}">
                    <a16:creationId xmlns:a16="http://schemas.microsoft.com/office/drawing/2014/main" id="{4FD40597-68EB-0AEA-87E7-EFF228D7C4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2" name="Straight Connector 1621">
                <a:extLst>
                  <a:ext uri="{FF2B5EF4-FFF2-40B4-BE49-F238E27FC236}">
                    <a16:creationId xmlns:a16="http://schemas.microsoft.com/office/drawing/2014/main" id="{407483C9-C1B5-4ABA-EC38-35B142CD09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23" name="Group 1622">
                <a:extLst>
                  <a:ext uri="{FF2B5EF4-FFF2-40B4-BE49-F238E27FC236}">
                    <a16:creationId xmlns:a16="http://schemas.microsoft.com/office/drawing/2014/main" id="{18E05A09-7D85-C6CC-8378-7707253F1F9C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624" name="Straight Connector 1623">
                  <a:extLst>
                    <a:ext uri="{FF2B5EF4-FFF2-40B4-BE49-F238E27FC236}">
                      <a16:creationId xmlns:a16="http://schemas.microsoft.com/office/drawing/2014/main" id="{013739F9-324C-75D3-51D4-15F7D0E513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5" name="Straight Connector 1624">
                  <a:extLst>
                    <a:ext uri="{FF2B5EF4-FFF2-40B4-BE49-F238E27FC236}">
                      <a16:creationId xmlns:a16="http://schemas.microsoft.com/office/drawing/2014/main" id="{F68CEEB3-A86F-20BA-2D6A-842F998EB6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6" name="Straight Connector 1625">
                  <a:extLst>
                    <a:ext uri="{FF2B5EF4-FFF2-40B4-BE49-F238E27FC236}">
                      <a16:creationId xmlns:a16="http://schemas.microsoft.com/office/drawing/2014/main" id="{56FCEEFB-D780-E820-D3AB-B9C2679F7E81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7" name="Straight Connector 1626">
                  <a:extLst>
                    <a:ext uri="{FF2B5EF4-FFF2-40B4-BE49-F238E27FC236}">
                      <a16:creationId xmlns:a16="http://schemas.microsoft.com/office/drawing/2014/main" id="{CD27AEE2-1052-C9B1-7C87-B96E4695C0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8" name="Straight Connector 1627">
                  <a:extLst>
                    <a:ext uri="{FF2B5EF4-FFF2-40B4-BE49-F238E27FC236}">
                      <a16:creationId xmlns:a16="http://schemas.microsoft.com/office/drawing/2014/main" id="{89B24C2C-51D9-BBA9-EC55-B01F58985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9" name="Straight Connector 1628">
                  <a:extLst>
                    <a:ext uri="{FF2B5EF4-FFF2-40B4-BE49-F238E27FC236}">
                      <a16:creationId xmlns:a16="http://schemas.microsoft.com/office/drawing/2014/main" id="{0C5F919B-5D8B-4025-FA76-06D1EC6AD67E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0" name="Straight Connector 1629">
                  <a:extLst>
                    <a:ext uri="{FF2B5EF4-FFF2-40B4-BE49-F238E27FC236}">
                      <a16:creationId xmlns:a16="http://schemas.microsoft.com/office/drawing/2014/main" id="{231ACE9A-A7F0-231F-EF37-A310F00333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1" name="Straight Connector 1630">
                  <a:extLst>
                    <a:ext uri="{FF2B5EF4-FFF2-40B4-BE49-F238E27FC236}">
                      <a16:creationId xmlns:a16="http://schemas.microsoft.com/office/drawing/2014/main" id="{5D817546-27F7-9B77-C1AB-2B9C3E0815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42" name="Group 1641">
              <a:extLst>
                <a:ext uri="{FF2B5EF4-FFF2-40B4-BE49-F238E27FC236}">
                  <a16:creationId xmlns:a16="http://schemas.microsoft.com/office/drawing/2014/main" id="{70E39B74-48E9-9CE8-3F7B-45CBC8C97A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18473" y="4902430"/>
              <a:ext cx="649224" cy="376909"/>
              <a:chOff x="4978392" y="4470831"/>
              <a:chExt cx="2503823" cy="1453601"/>
            </a:xfrm>
          </p:grpSpPr>
          <p:sp>
            <p:nvSpPr>
              <p:cNvPr id="1643" name="Rectangle 1642">
                <a:extLst>
                  <a:ext uri="{FF2B5EF4-FFF2-40B4-BE49-F238E27FC236}">
                    <a16:creationId xmlns:a16="http://schemas.microsoft.com/office/drawing/2014/main" id="{E85A9D94-7E32-01A6-AFD9-582F6E0EB54E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44" name="Group 1643">
                <a:extLst>
                  <a:ext uri="{FF2B5EF4-FFF2-40B4-BE49-F238E27FC236}">
                    <a16:creationId xmlns:a16="http://schemas.microsoft.com/office/drawing/2014/main" id="{5BE4F8C7-5872-2792-FA38-74A5C9E11097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656" name="Group 1655">
                  <a:extLst>
                    <a:ext uri="{FF2B5EF4-FFF2-40B4-BE49-F238E27FC236}">
                      <a16:creationId xmlns:a16="http://schemas.microsoft.com/office/drawing/2014/main" id="{587D1004-7BCB-74A1-5840-789677121D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664" name="Triangle 1663">
                    <a:extLst>
                      <a:ext uri="{FF2B5EF4-FFF2-40B4-BE49-F238E27FC236}">
                        <a16:creationId xmlns:a16="http://schemas.microsoft.com/office/drawing/2014/main" id="{4D8642E6-3494-0E27-838A-8A3750A38A41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5" name="Oval 1664">
                    <a:extLst>
                      <a:ext uri="{FF2B5EF4-FFF2-40B4-BE49-F238E27FC236}">
                        <a16:creationId xmlns:a16="http://schemas.microsoft.com/office/drawing/2014/main" id="{9A99A2C0-871F-F62A-F872-824177D601B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57" name="Group 1656">
                  <a:extLst>
                    <a:ext uri="{FF2B5EF4-FFF2-40B4-BE49-F238E27FC236}">
                      <a16:creationId xmlns:a16="http://schemas.microsoft.com/office/drawing/2014/main" id="{A3C102BB-3DF0-3052-A45F-6969A161FC9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662" name="Triangle 1661">
                    <a:extLst>
                      <a:ext uri="{FF2B5EF4-FFF2-40B4-BE49-F238E27FC236}">
                        <a16:creationId xmlns:a16="http://schemas.microsoft.com/office/drawing/2014/main" id="{CD34D591-72BC-824E-A29B-3D16369C2E7F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3" name="Oval 1662">
                    <a:extLst>
                      <a:ext uri="{FF2B5EF4-FFF2-40B4-BE49-F238E27FC236}">
                        <a16:creationId xmlns:a16="http://schemas.microsoft.com/office/drawing/2014/main" id="{2B1892C7-6767-01BE-115C-9894FA0D4836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58" name="Elbow Connector 1657">
                  <a:extLst>
                    <a:ext uri="{FF2B5EF4-FFF2-40B4-BE49-F238E27FC236}">
                      <a16:creationId xmlns:a16="http://schemas.microsoft.com/office/drawing/2014/main" id="{70BAB58B-A042-93EA-8321-659D8F15AF66}"/>
                    </a:ext>
                  </a:extLst>
                </p:cNvPr>
                <p:cNvCxnSpPr>
                  <a:cxnSpLocks/>
                  <a:stCxn id="1664" idx="3"/>
                  <a:endCxn id="1663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9" name="Elbow Connector 1658">
                  <a:extLst>
                    <a:ext uri="{FF2B5EF4-FFF2-40B4-BE49-F238E27FC236}">
                      <a16:creationId xmlns:a16="http://schemas.microsoft.com/office/drawing/2014/main" id="{92A7A051-47DC-BA63-76A7-58DBA9853AED}"/>
                    </a:ext>
                  </a:extLst>
                </p:cNvPr>
                <p:cNvCxnSpPr>
                  <a:cxnSpLocks/>
                  <a:stCxn id="1665" idx="0"/>
                  <a:endCxn id="1662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0" name="Straight Connector 1659">
                  <a:extLst>
                    <a:ext uri="{FF2B5EF4-FFF2-40B4-BE49-F238E27FC236}">
                      <a16:creationId xmlns:a16="http://schemas.microsoft.com/office/drawing/2014/main" id="{B518E586-0E88-13F8-4EF8-67299A0262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1" name="Straight Connector 1660">
                  <a:extLst>
                    <a:ext uri="{FF2B5EF4-FFF2-40B4-BE49-F238E27FC236}">
                      <a16:creationId xmlns:a16="http://schemas.microsoft.com/office/drawing/2014/main" id="{D48AEAD4-C44F-D006-97A5-813390BEFD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45" name="Straight Connector 1644">
                <a:extLst>
                  <a:ext uri="{FF2B5EF4-FFF2-40B4-BE49-F238E27FC236}">
                    <a16:creationId xmlns:a16="http://schemas.microsoft.com/office/drawing/2014/main" id="{8F6F2FC4-032E-8FBF-8A7E-80CF60E650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6" name="Straight Connector 1645">
                <a:extLst>
                  <a:ext uri="{FF2B5EF4-FFF2-40B4-BE49-F238E27FC236}">
                    <a16:creationId xmlns:a16="http://schemas.microsoft.com/office/drawing/2014/main" id="{0FCFC8AB-27C1-F705-7A51-218A1E651B4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7" name="Group 1646">
                <a:extLst>
                  <a:ext uri="{FF2B5EF4-FFF2-40B4-BE49-F238E27FC236}">
                    <a16:creationId xmlns:a16="http://schemas.microsoft.com/office/drawing/2014/main" id="{8D68F416-51F8-A221-05DF-09E9CDBD9208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648" name="Straight Connector 1647">
                  <a:extLst>
                    <a:ext uri="{FF2B5EF4-FFF2-40B4-BE49-F238E27FC236}">
                      <a16:creationId xmlns:a16="http://schemas.microsoft.com/office/drawing/2014/main" id="{A4B1C262-1F72-58DE-DC1B-7CEE5080B4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9" name="Straight Connector 1648">
                  <a:extLst>
                    <a:ext uri="{FF2B5EF4-FFF2-40B4-BE49-F238E27FC236}">
                      <a16:creationId xmlns:a16="http://schemas.microsoft.com/office/drawing/2014/main" id="{AD43EB70-EC7F-52A9-CA2F-C61562A0E9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0" name="Straight Connector 1649">
                  <a:extLst>
                    <a:ext uri="{FF2B5EF4-FFF2-40B4-BE49-F238E27FC236}">
                      <a16:creationId xmlns:a16="http://schemas.microsoft.com/office/drawing/2014/main" id="{EB0482AC-A09B-A3CB-FBC8-61F960F3FB65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1" name="Straight Connector 1650">
                  <a:extLst>
                    <a:ext uri="{FF2B5EF4-FFF2-40B4-BE49-F238E27FC236}">
                      <a16:creationId xmlns:a16="http://schemas.microsoft.com/office/drawing/2014/main" id="{DF05AA2F-B775-2262-16AE-982F91CA6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2" name="Straight Connector 1651">
                  <a:extLst>
                    <a:ext uri="{FF2B5EF4-FFF2-40B4-BE49-F238E27FC236}">
                      <a16:creationId xmlns:a16="http://schemas.microsoft.com/office/drawing/2014/main" id="{405AA693-CA79-41DE-00A2-AA0FB40F36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3" name="Straight Connector 1652">
                  <a:extLst>
                    <a:ext uri="{FF2B5EF4-FFF2-40B4-BE49-F238E27FC236}">
                      <a16:creationId xmlns:a16="http://schemas.microsoft.com/office/drawing/2014/main" id="{AD8F0FC8-1636-CA1E-8A98-403D737F6CE2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4" name="Straight Connector 1653">
                  <a:extLst>
                    <a:ext uri="{FF2B5EF4-FFF2-40B4-BE49-F238E27FC236}">
                      <a16:creationId xmlns:a16="http://schemas.microsoft.com/office/drawing/2014/main" id="{D3EA36D3-693E-25FB-FC30-804F1D7B20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5" name="Straight Connector 1654">
                  <a:extLst>
                    <a:ext uri="{FF2B5EF4-FFF2-40B4-BE49-F238E27FC236}">
                      <a16:creationId xmlns:a16="http://schemas.microsoft.com/office/drawing/2014/main" id="{E0A26CEA-22BB-E5A3-19B9-39A727E912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66" name="Group 1665">
              <a:extLst>
                <a:ext uri="{FF2B5EF4-FFF2-40B4-BE49-F238E27FC236}">
                  <a16:creationId xmlns:a16="http://schemas.microsoft.com/office/drawing/2014/main" id="{CFEF3410-606C-D96E-C601-39ADA5EB16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45388" y="4902430"/>
              <a:ext cx="649224" cy="376909"/>
              <a:chOff x="4978392" y="4470831"/>
              <a:chExt cx="2503823" cy="1453601"/>
            </a:xfrm>
          </p:grpSpPr>
          <p:sp>
            <p:nvSpPr>
              <p:cNvPr id="1667" name="Rectangle 1666">
                <a:extLst>
                  <a:ext uri="{FF2B5EF4-FFF2-40B4-BE49-F238E27FC236}">
                    <a16:creationId xmlns:a16="http://schemas.microsoft.com/office/drawing/2014/main" id="{53931464-0B4A-7072-2092-994338FA90D3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68" name="Group 1667">
                <a:extLst>
                  <a:ext uri="{FF2B5EF4-FFF2-40B4-BE49-F238E27FC236}">
                    <a16:creationId xmlns:a16="http://schemas.microsoft.com/office/drawing/2014/main" id="{6E63C485-153E-2FB8-90B4-81406A1E4728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680" name="Group 1679">
                  <a:extLst>
                    <a:ext uri="{FF2B5EF4-FFF2-40B4-BE49-F238E27FC236}">
                      <a16:creationId xmlns:a16="http://schemas.microsoft.com/office/drawing/2014/main" id="{14637DC9-BEEB-12B9-0AD8-418F4555000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688" name="Triangle 1687">
                    <a:extLst>
                      <a:ext uri="{FF2B5EF4-FFF2-40B4-BE49-F238E27FC236}">
                        <a16:creationId xmlns:a16="http://schemas.microsoft.com/office/drawing/2014/main" id="{FED3BB37-1E48-8954-A5AD-3E1A8FEFE51B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9" name="Oval 1688">
                    <a:extLst>
                      <a:ext uri="{FF2B5EF4-FFF2-40B4-BE49-F238E27FC236}">
                        <a16:creationId xmlns:a16="http://schemas.microsoft.com/office/drawing/2014/main" id="{F4BD6964-6465-94EA-3289-35510AD49B82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1" name="Group 1680">
                  <a:extLst>
                    <a:ext uri="{FF2B5EF4-FFF2-40B4-BE49-F238E27FC236}">
                      <a16:creationId xmlns:a16="http://schemas.microsoft.com/office/drawing/2014/main" id="{4ECC8B52-36B3-AC2F-27F9-16DDE3EED26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686" name="Triangle 1685">
                    <a:extLst>
                      <a:ext uri="{FF2B5EF4-FFF2-40B4-BE49-F238E27FC236}">
                        <a16:creationId xmlns:a16="http://schemas.microsoft.com/office/drawing/2014/main" id="{3E390ECB-BFEC-5BEB-249C-6A2BDE513280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7" name="Oval 1686">
                    <a:extLst>
                      <a:ext uri="{FF2B5EF4-FFF2-40B4-BE49-F238E27FC236}">
                        <a16:creationId xmlns:a16="http://schemas.microsoft.com/office/drawing/2014/main" id="{37CC610A-D5FF-7EAD-30CB-EDBA0D9EAAF0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82" name="Elbow Connector 1681">
                  <a:extLst>
                    <a:ext uri="{FF2B5EF4-FFF2-40B4-BE49-F238E27FC236}">
                      <a16:creationId xmlns:a16="http://schemas.microsoft.com/office/drawing/2014/main" id="{FD61CB6E-CECC-1923-C002-46EA09CC58C5}"/>
                    </a:ext>
                  </a:extLst>
                </p:cNvPr>
                <p:cNvCxnSpPr>
                  <a:cxnSpLocks/>
                  <a:stCxn id="1688" idx="3"/>
                  <a:endCxn id="1687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3" name="Elbow Connector 1682">
                  <a:extLst>
                    <a:ext uri="{FF2B5EF4-FFF2-40B4-BE49-F238E27FC236}">
                      <a16:creationId xmlns:a16="http://schemas.microsoft.com/office/drawing/2014/main" id="{39AA54A4-4859-9F9B-1D0B-FE362C25AD6B}"/>
                    </a:ext>
                  </a:extLst>
                </p:cNvPr>
                <p:cNvCxnSpPr>
                  <a:cxnSpLocks/>
                  <a:stCxn id="1689" idx="0"/>
                  <a:endCxn id="1686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4" name="Straight Connector 1683">
                  <a:extLst>
                    <a:ext uri="{FF2B5EF4-FFF2-40B4-BE49-F238E27FC236}">
                      <a16:creationId xmlns:a16="http://schemas.microsoft.com/office/drawing/2014/main" id="{3A5CBE5F-E4D5-008D-74DD-432B3944D5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5" name="Straight Connector 1684">
                  <a:extLst>
                    <a:ext uri="{FF2B5EF4-FFF2-40B4-BE49-F238E27FC236}">
                      <a16:creationId xmlns:a16="http://schemas.microsoft.com/office/drawing/2014/main" id="{4527E973-8181-42A4-E21E-AA99D3CB39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69" name="Straight Connector 1668">
                <a:extLst>
                  <a:ext uri="{FF2B5EF4-FFF2-40B4-BE49-F238E27FC236}">
                    <a16:creationId xmlns:a16="http://schemas.microsoft.com/office/drawing/2014/main" id="{A561AF1D-34B6-3B4F-16EC-2E7324E826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0" name="Straight Connector 1669">
                <a:extLst>
                  <a:ext uri="{FF2B5EF4-FFF2-40B4-BE49-F238E27FC236}">
                    <a16:creationId xmlns:a16="http://schemas.microsoft.com/office/drawing/2014/main" id="{3D38A76B-55FF-6053-2FB6-06229D23AEF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71" name="Group 1670">
                <a:extLst>
                  <a:ext uri="{FF2B5EF4-FFF2-40B4-BE49-F238E27FC236}">
                    <a16:creationId xmlns:a16="http://schemas.microsoft.com/office/drawing/2014/main" id="{5D243A41-E93A-8DF9-BBD1-66FF38542FE1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672" name="Straight Connector 1671">
                  <a:extLst>
                    <a:ext uri="{FF2B5EF4-FFF2-40B4-BE49-F238E27FC236}">
                      <a16:creationId xmlns:a16="http://schemas.microsoft.com/office/drawing/2014/main" id="{39AAFA9B-A4AE-6E4C-7366-E89573485F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3" name="Straight Connector 1672">
                  <a:extLst>
                    <a:ext uri="{FF2B5EF4-FFF2-40B4-BE49-F238E27FC236}">
                      <a16:creationId xmlns:a16="http://schemas.microsoft.com/office/drawing/2014/main" id="{1B491F77-ADD2-B56F-89DD-669F01DA31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4" name="Straight Connector 1673">
                  <a:extLst>
                    <a:ext uri="{FF2B5EF4-FFF2-40B4-BE49-F238E27FC236}">
                      <a16:creationId xmlns:a16="http://schemas.microsoft.com/office/drawing/2014/main" id="{5CF4FFC0-A65B-E4A1-9FC7-C996A4BF5741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5" name="Straight Connector 1674">
                  <a:extLst>
                    <a:ext uri="{FF2B5EF4-FFF2-40B4-BE49-F238E27FC236}">
                      <a16:creationId xmlns:a16="http://schemas.microsoft.com/office/drawing/2014/main" id="{32415507-F86A-D897-903E-DD076CA467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6" name="Straight Connector 1675">
                  <a:extLst>
                    <a:ext uri="{FF2B5EF4-FFF2-40B4-BE49-F238E27FC236}">
                      <a16:creationId xmlns:a16="http://schemas.microsoft.com/office/drawing/2014/main" id="{4360A27F-43E9-DADD-3688-8006B73A2B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7" name="Straight Connector 1676">
                  <a:extLst>
                    <a:ext uri="{FF2B5EF4-FFF2-40B4-BE49-F238E27FC236}">
                      <a16:creationId xmlns:a16="http://schemas.microsoft.com/office/drawing/2014/main" id="{AFE9AA18-88E3-C98B-B33A-F1B478EA41A9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8" name="Straight Connector 1677">
                  <a:extLst>
                    <a:ext uri="{FF2B5EF4-FFF2-40B4-BE49-F238E27FC236}">
                      <a16:creationId xmlns:a16="http://schemas.microsoft.com/office/drawing/2014/main" id="{29255EEA-FC85-6D94-7D8C-E5F40EA1FF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9" name="Straight Connector 1678">
                  <a:extLst>
                    <a:ext uri="{FF2B5EF4-FFF2-40B4-BE49-F238E27FC236}">
                      <a16:creationId xmlns:a16="http://schemas.microsoft.com/office/drawing/2014/main" id="{3A7CE5A4-ACCF-25AA-687F-022D946324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90" name="Group 1689">
              <a:extLst>
                <a:ext uri="{FF2B5EF4-FFF2-40B4-BE49-F238E27FC236}">
                  <a16:creationId xmlns:a16="http://schemas.microsoft.com/office/drawing/2014/main" id="{AB46ED6A-7A2D-CCEF-086F-91231B1A19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1596" y="4910851"/>
              <a:ext cx="649224" cy="376909"/>
              <a:chOff x="4978392" y="4470831"/>
              <a:chExt cx="2503823" cy="1453601"/>
            </a:xfrm>
          </p:grpSpPr>
          <p:sp>
            <p:nvSpPr>
              <p:cNvPr id="1691" name="Rectangle 1690">
                <a:extLst>
                  <a:ext uri="{FF2B5EF4-FFF2-40B4-BE49-F238E27FC236}">
                    <a16:creationId xmlns:a16="http://schemas.microsoft.com/office/drawing/2014/main" id="{C03D26A2-308E-1CBA-57D0-A155BCE53343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92" name="Group 1691">
                <a:extLst>
                  <a:ext uri="{FF2B5EF4-FFF2-40B4-BE49-F238E27FC236}">
                    <a16:creationId xmlns:a16="http://schemas.microsoft.com/office/drawing/2014/main" id="{9D643798-AE90-D65C-E330-48124E265A73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704" name="Group 1703">
                  <a:extLst>
                    <a:ext uri="{FF2B5EF4-FFF2-40B4-BE49-F238E27FC236}">
                      <a16:creationId xmlns:a16="http://schemas.microsoft.com/office/drawing/2014/main" id="{CFF75838-01B4-0FDE-A791-4582CB048C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12" name="Triangle 1711">
                    <a:extLst>
                      <a:ext uri="{FF2B5EF4-FFF2-40B4-BE49-F238E27FC236}">
                        <a16:creationId xmlns:a16="http://schemas.microsoft.com/office/drawing/2014/main" id="{3B26580F-8483-4915-B2E6-20F80D6A7ECB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3" name="Oval 1712">
                    <a:extLst>
                      <a:ext uri="{FF2B5EF4-FFF2-40B4-BE49-F238E27FC236}">
                        <a16:creationId xmlns:a16="http://schemas.microsoft.com/office/drawing/2014/main" id="{30F202E9-62E2-3017-5833-391FA7F37C4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5" name="Group 1704">
                  <a:extLst>
                    <a:ext uri="{FF2B5EF4-FFF2-40B4-BE49-F238E27FC236}">
                      <a16:creationId xmlns:a16="http://schemas.microsoft.com/office/drawing/2014/main" id="{AB9E43E3-320D-1703-2866-279119DC015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10" name="Triangle 1709">
                    <a:extLst>
                      <a:ext uri="{FF2B5EF4-FFF2-40B4-BE49-F238E27FC236}">
                        <a16:creationId xmlns:a16="http://schemas.microsoft.com/office/drawing/2014/main" id="{00838B16-DFE0-51CB-D272-ADF85FC0CC9E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1" name="Oval 1710">
                    <a:extLst>
                      <a:ext uri="{FF2B5EF4-FFF2-40B4-BE49-F238E27FC236}">
                        <a16:creationId xmlns:a16="http://schemas.microsoft.com/office/drawing/2014/main" id="{E52565F2-697E-E8C4-28AC-E7C17619DC4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06" name="Elbow Connector 1705">
                  <a:extLst>
                    <a:ext uri="{FF2B5EF4-FFF2-40B4-BE49-F238E27FC236}">
                      <a16:creationId xmlns:a16="http://schemas.microsoft.com/office/drawing/2014/main" id="{47C1E5A8-3197-C16B-A9D7-FFE738ABE494}"/>
                    </a:ext>
                  </a:extLst>
                </p:cNvPr>
                <p:cNvCxnSpPr>
                  <a:cxnSpLocks/>
                  <a:stCxn id="1712" idx="3"/>
                  <a:endCxn id="1711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7" name="Elbow Connector 1706">
                  <a:extLst>
                    <a:ext uri="{FF2B5EF4-FFF2-40B4-BE49-F238E27FC236}">
                      <a16:creationId xmlns:a16="http://schemas.microsoft.com/office/drawing/2014/main" id="{0F880996-5C0F-2368-50C9-C7BA05111FFB}"/>
                    </a:ext>
                  </a:extLst>
                </p:cNvPr>
                <p:cNvCxnSpPr>
                  <a:cxnSpLocks/>
                  <a:stCxn id="1713" idx="0"/>
                  <a:endCxn id="1710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8" name="Straight Connector 1707">
                  <a:extLst>
                    <a:ext uri="{FF2B5EF4-FFF2-40B4-BE49-F238E27FC236}">
                      <a16:creationId xmlns:a16="http://schemas.microsoft.com/office/drawing/2014/main" id="{07197D3E-9D1C-6F1E-2AA0-2D4BCCF7EF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9" name="Straight Connector 1708">
                  <a:extLst>
                    <a:ext uri="{FF2B5EF4-FFF2-40B4-BE49-F238E27FC236}">
                      <a16:creationId xmlns:a16="http://schemas.microsoft.com/office/drawing/2014/main" id="{54BF8F43-B88A-F57A-1CF1-C66D1A9A1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93" name="Straight Connector 1692">
                <a:extLst>
                  <a:ext uri="{FF2B5EF4-FFF2-40B4-BE49-F238E27FC236}">
                    <a16:creationId xmlns:a16="http://schemas.microsoft.com/office/drawing/2014/main" id="{570F8354-5D75-BA44-6B74-FD5E2E1C82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4" name="Straight Connector 1693">
                <a:extLst>
                  <a:ext uri="{FF2B5EF4-FFF2-40B4-BE49-F238E27FC236}">
                    <a16:creationId xmlns:a16="http://schemas.microsoft.com/office/drawing/2014/main" id="{A81EBD4F-EBC4-A683-C2B1-2532259C92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95" name="Group 1694">
                <a:extLst>
                  <a:ext uri="{FF2B5EF4-FFF2-40B4-BE49-F238E27FC236}">
                    <a16:creationId xmlns:a16="http://schemas.microsoft.com/office/drawing/2014/main" id="{3248C0B7-457F-ADEA-02A0-C673E1F09D39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696" name="Straight Connector 1695">
                  <a:extLst>
                    <a:ext uri="{FF2B5EF4-FFF2-40B4-BE49-F238E27FC236}">
                      <a16:creationId xmlns:a16="http://schemas.microsoft.com/office/drawing/2014/main" id="{BEF478FD-85E6-A8F7-44E8-D22B92BE2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7" name="Straight Connector 1696">
                  <a:extLst>
                    <a:ext uri="{FF2B5EF4-FFF2-40B4-BE49-F238E27FC236}">
                      <a16:creationId xmlns:a16="http://schemas.microsoft.com/office/drawing/2014/main" id="{4A970CF0-AD89-9A0A-FFB5-1B68255A03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8" name="Straight Connector 1697">
                  <a:extLst>
                    <a:ext uri="{FF2B5EF4-FFF2-40B4-BE49-F238E27FC236}">
                      <a16:creationId xmlns:a16="http://schemas.microsoft.com/office/drawing/2014/main" id="{EC0E3C90-D459-B620-9CE9-3E352A2C374F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9" name="Straight Connector 1698">
                  <a:extLst>
                    <a:ext uri="{FF2B5EF4-FFF2-40B4-BE49-F238E27FC236}">
                      <a16:creationId xmlns:a16="http://schemas.microsoft.com/office/drawing/2014/main" id="{5D0C1100-CB5D-7EC4-E4B8-B66968355D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0" name="Straight Connector 1699">
                  <a:extLst>
                    <a:ext uri="{FF2B5EF4-FFF2-40B4-BE49-F238E27FC236}">
                      <a16:creationId xmlns:a16="http://schemas.microsoft.com/office/drawing/2014/main" id="{BB0A3AF4-A104-B3E6-23FE-BA0E473CF7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1" name="Straight Connector 1700">
                  <a:extLst>
                    <a:ext uri="{FF2B5EF4-FFF2-40B4-BE49-F238E27FC236}">
                      <a16:creationId xmlns:a16="http://schemas.microsoft.com/office/drawing/2014/main" id="{B1CCE016-3763-CA4C-543F-789E09397EE1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2" name="Straight Connector 1701">
                  <a:extLst>
                    <a:ext uri="{FF2B5EF4-FFF2-40B4-BE49-F238E27FC236}">
                      <a16:creationId xmlns:a16="http://schemas.microsoft.com/office/drawing/2014/main" id="{6EDAD079-637B-1D0F-434D-6C02B972B6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3" name="Straight Connector 1702">
                  <a:extLst>
                    <a:ext uri="{FF2B5EF4-FFF2-40B4-BE49-F238E27FC236}">
                      <a16:creationId xmlns:a16="http://schemas.microsoft.com/office/drawing/2014/main" id="{A7F41BD0-04B9-9137-9036-AF2FCA5E47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4" name="Group 1713">
              <a:extLst>
                <a:ext uri="{FF2B5EF4-FFF2-40B4-BE49-F238E27FC236}">
                  <a16:creationId xmlns:a16="http://schemas.microsoft.com/office/drawing/2014/main" id="{9D276E0B-7BED-7441-7A54-E3D55148B7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18511" y="4910851"/>
              <a:ext cx="649224" cy="376909"/>
              <a:chOff x="4978392" y="4470831"/>
              <a:chExt cx="2503823" cy="1453601"/>
            </a:xfrm>
          </p:grpSpPr>
          <p:sp>
            <p:nvSpPr>
              <p:cNvPr id="1715" name="Rectangle 1714">
                <a:extLst>
                  <a:ext uri="{FF2B5EF4-FFF2-40B4-BE49-F238E27FC236}">
                    <a16:creationId xmlns:a16="http://schemas.microsoft.com/office/drawing/2014/main" id="{E728AE89-BBF4-9DAD-FDA1-5EE4350EA95C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16" name="Group 1715">
                <a:extLst>
                  <a:ext uri="{FF2B5EF4-FFF2-40B4-BE49-F238E27FC236}">
                    <a16:creationId xmlns:a16="http://schemas.microsoft.com/office/drawing/2014/main" id="{C4E10EC3-C5E9-3A21-3FD2-F070F63934BA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728" name="Group 1727">
                  <a:extLst>
                    <a:ext uri="{FF2B5EF4-FFF2-40B4-BE49-F238E27FC236}">
                      <a16:creationId xmlns:a16="http://schemas.microsoft.com/office/drawing/2014/main" id="{425B6F08-CF9B-C19D-7EBC-6BB51A2BB9A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36" name="Triangle 1735">
                    <a:extLst>
                      <a:ext uri="{FF2B5EF4-FFF2-40B4-BE49-F238E27FC236}">
                        <a16:creationId xmlns:a16="http://schemas.microsoft.com/office/drawing/2014/main" id="{132176E1-A79E-4402-8A42-D0408FAE11BE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7" name="Oval 1736">
                    <a:extLst>
                      <a:ext uri="{FF2B5EF4-FFF2-40B4-BE49-F238E27FC236}">
                        <a16:creationId xmlns:a16="http://schemas.microsoft.com/office/drawing/2014/main" id="{38750CDE-0343-9193-F03F-DDCCA70A087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9" name="Group 1728">
                  <a:extLst>
                    <a:ext uri="{FF2B5EF4-FFF2-40B4-BE49-F238E27FC236}">
                      <a16:creationId xmlns:a16="http://schemas.microsoft.com/office/drawing/2014/main" id="{417B1FCB-1456-04CB-B2E7-5BED49BD61D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34" name="Triangle 1733">
                    <a:extLst>
                      <a:ext uri="{FF2B5EF4-FFF2-40B4-BE49-F238E27FC236}">
                        <a16:creationId xmlns:a16="http://schemas.microsoft.com/office/drawing/2014/main" id="{6B5218EA-FA10-D374-BF1E-CA6C031FB2AD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5" name="Oval 1734">
                    <a:extLst>
                      <a:ext uri="{FF2B5EF4-FFF2-40B4-BE49-F238E27FC236}">
                        <a16:creationId xmlns:a16="http://schemas.microsoft.com/office/drawing/2014/main" id="{348EF20B-1A22-0497-477F-3F433B65910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30" name="Elbow Connector 1729">
                  <a:extLst>
                    <a:ext uri="{FF2B5EF4-FFF2-40B4-BE49-F238E27FC236}">
                      <a16:creationId xmlns:a16="http://schemas.microsoft.com/office/drawing/2014/main" id="{1B462FF0-DE5E-8B08-1F0E-EFAF094D094A}"/>
                    </a:ext>
                  </a:extLst>
                </p:cNvPr>
                <p:cNvCxnSpPr>
                  <a:cxnSpLocks/>
                  <a:stCxn id="1736" idx="3"/>
                  <a:endCxn id="1735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1" name="Elbow Connector 1730">
                  <a:extLst>
                    <a:ext uri="{FF2B5EF4-FFF2-40B4-BE49-F238E27FC236}">
                      <a16:creationId xmlns:a16="http://schemas.microsoft.com/office/drawing/2014/main" id="{9DADC2FA-9710-E2D4-6CEC-EDD09C2C84AC}"/>
                    </a:ext>
                  </a:extLst>
                </p:cNvPr>
                <p:cNvCxnSpPr>
                  <a:cxnSpLocks/>
                  <a:stCxn id="1737" idx="0"/>
                  <a:endCxn id="1734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2" name="Straight Connector 1731">
                  <a:extLst>
                    <a:ext uri="{FF2B5EF4-FFF2-40B4-BE49-F238E27FC236}">
                      <a16:creationId xmlns:a16="http://schemas.microsoft.com/office/drawing/2014/main" id="{353F6FF7-65A8-E883-1C27-CACE149A41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3" name="Straight Connector 1732">
                  <a:extLst>
                    <a:ext uri="{FF2B5EF4-FFF2-40B4-BE49-F238E27FC236}">
                      <a16:creationId xmlns:a16="http://schemas.microsoft.com/office/drawing/2014/main" id="{4C177138-F23F-B9C7-B3F3-7A86D0E9A4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17" name="Straight Connector 1716">
                <a:extLst>
                  <a:ext uri="{FF2B5EF4-FFF2-40B4-BE49-F238E27FC236}">
                    <a16:creationId xmlns:a16="http://schemas.microsoft.com/office/drawing/2014/main" id="{FB9F864A-CD5C-31A3-ABBA-3EF40795EB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8" name="Straight Connector 1717">
                <a:extLst>
                  <a:ext uri="{FF2B5EF4-FFF2-40B4-BE49-F238E27FC236}">
                    <a16:creationId xmlns:a16="http://schemas.microsoft.com/office/drawing/2014/main" id="{F1587857-8687-6F6D-75D2-C1CD533C9A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19" name="Group 1718">
                <a:extLst>
                  <a:ext uri="{FF2B5EF4-FFF2-40B4-BE49-F238E27FC236}">
                    <a16:creationId xmlns:a16="http://schemas.microsoft.com/office/drawing/2014/main" id="{1244C7B1-7195-FA41-8CD9-231E7FC6573C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720" name="Straight Connector 1719">
                  <a:extLst>
                    <a:ext uri="{FF2B5EF4-FFF2-40B4-BE49-F238E27FC236}">
                      <a16:creationId xmlns:a16="http://schemas.microsoft.com/office/drawing/2014/main" id="{A2BAEF2D-B7E6-9EBD-B553-7AA9FCA6D6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1" name="Straight Connector 1720">
                  <a:extLst>
                    <a:ext uri="{FF2B5EF4-FFF2-40B4-BE49-F238E27FC236}">
                      <a16:creationId xmlns:a16="http://schemas.microsoft.com/office/drawing/2014/main" id="{04483A21-D0A4-AD5A-F2EC-5904BC4A98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2" name="Straight Connector 1721">
                  <a:extLst>
                    <a:ext uri="{FF2B5EF4-FFF2-40B4-BE49-F238E27FC236}">
                      <a16:creationId xmlns:a16="http://schemas.microsoft.com/office/drawing/2014/main" id="{F954BD3F-E41B-1EE7-ABB7-47C24538FF3C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3" name="Straight Connector 1722">
                  <a:extLst>
                    <a:ext uri="{FF2B5EF4-FFF2-40B4-BE49-F238E27FC236}">
                      <a16:creationId xmlns:a16="http://schemas.microsoft.com/office/drawing/2014/main" id="{6B3C4601-03B2-D1C5-3956-3FCC517EEA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4" name="Straight Connector 1723">
                  <a:extLst>
                    <a:ext uri="{FF2B5EF4-FFF2-40B4-BE49-F238E27FC236}">
                      <a16:creationId xmlns:a16="http://schemas.microsoft.com/office/drawing/2014/main" id="{2C70936E-33DD-90FF-52F0-7B1560E4BE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5" name="Straight Connector 1724">
                  <a:extLst>
                    <a:ext uri="{FF2B5EF4-FFF2-40B4-BE49-F238E27FC236}">
                      <a16:creationId xmlns:a16="http://schemas.microsoft.com/office/drawing/2014/main" id="{E53A5DC1-E13F-3F5B-736C-2B1F7BD22A3E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6" name="Straight Connector 1725">
                  <a:extLst>
                    <a:ext uri="{FF2B5EF4-FFF2-40B4-BE49-F238E27FC236}">
                      <a16:creationId xmlns:a16="http://schemas.microsoft.com/office/drawing/2014/main" id="{1BB948F9-60A3-28F3-05B8-9C86E1BB72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7" name="Straight Connector 1726">
                  <a:extLst>
                    <a:ext uri="{FF2B5EF4-FFF2-40B4-BE49-F238E27FC236}">
                      <a16:creationId xmlns:a16="http://schemas.microsoft.com/office/drawing/2014/main" id="{92B30895-5E5A-FCBA-97A0-7B0541DFE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38" name="Group 1737">
              <a:extLst>
                <a:ext uri="{FF2B5EF4-FFF2-40B4-BE49-F238E27FC236}">
                  <a16:creationId xmlns:a16="http://schemas.microsoft.com/office/drawing/2014/main" id="{135D10D3-FDF1-5A5C-FE14-9473B784D1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22064" y="5278248"/>
              <a:ext cx="649224" cy="376909"/>
              <a:chOff x="4978392" y="4470831"/>
              <a:chExt cx="2503823" cy="1453601"/>
            </a:xfrm>
          </p:grpSpPr>
          <p:sp>
            <p:nvSpPr>
              <p:cNvPr id="1739" name="Rectangle 1738">
                <a:extLst>
                  <a:ext uri="{FF2B5EF4-FFF2-40B4-BE49-F238E27FC236}">
                    <a16:creationId xmlns:a16="http://schemas.microsoft.com/office/drawing/2014/main" id="{DA1BD272-44A0-332E-F5F6-6B45366B5251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40" name="Group 1739">
                <a:extLst>
                  <a:ext uri="{FF2B5EF4-FFF2-40B4-BE49-F238E27FC236}">
                    <a16:creationId xmlns:a16="http://schemas.microsoft.com/office/drawing/2014/main" id="{3783DEE2-AC86-A12E-4EAA-64D63FAB264B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752" name="Group 1751">
                  <a:extLst>
                    <a:ext uri="{FF2B5EF4-FFF2-40B4-BE49-F238E27FC236}">
                      <a16:creationId xmlns:a16="http://schemas.microsoft.com/office/drawing/2014/main" id="{46D23701-CEB7-2D2C-183E-E89C898DDA4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60" name="Triangle 1759">
                    <a:extLst>
                      <a:ext uri="{FF2B5EF4-FFF2-40B4-BE49-F238E27FC236}">
                        <a16:creationId xmlns:a16="http://schemas.microsoft.com/office/drawing/2014/main" id="{35E5564A-4BD1-C6BC-E976-45ACE435BB23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1" name="Oval 1760">
                    <a:extLst>
                      <a:ext uri="{FF2B5EF4-FFF2-40B4-BE49-F238E27FC236}">
                        <a16:creationId xmlns:a16="http://schemas.microsoft.com/office/drawing/2014/main" id="{2D4E2AC8-6EE6-C6DF-4E15-BC327FD3BA7C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53" name="Group 1752">
                  <a:extLst>
                    <a:ext uri="{FF2B5EF4-FFF2-40B4-BE49-F238E27FC236}">
                      <a16:creationId xmlns:a16="http://schemas.microsoft.com/office/drawing/2014/main" id="{345E004F-BAF0-025D-4C4F-870815D4072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58" name="Triangle 1757">
                    <a:extLst>
                      <a:ext uri="{FF2B5EF4-FFF2-40B4-BE49-F238E27FC236}">
                        <a16:creationId xmlns:a16="http://schemas.microsoft.com/office/drawing/2014/main" id="{9BB74DC2-D927-4075-893F-D075DCD89D27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9" name="Oval 1758">
                    <a:extLst>
                      <a:ext uri="{FF2B5EF4-FFF2-40B4-BE49-F238E27FC236}">
                        <a16:creationId xmlns:a16="http://schemas.microsoft.com/office/drawing/2014/main" id="{22F6F76D-7675-8ECF-C680-77EC74542CF0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54" name="Elbow Connector 1753">
                  <a:extLst>
                    <a:ext uri="{FF2B5EF4-FFF2-40B4-BE49-F238E27FC236}">
                      <a16:creationId xmlns:a16="http://schemas.microsoft.com/office/drawing/2014/main" id="{8F6DE693-CD79-B70D-A1AF-37A149522CE3}"/>
                    </a:ext>
                  </a:extLst>
                </p:cNvPr>
                <p:cNvCxnSpPr>
                  <a:cxnSpLocks/>
                  <a:stCxn id="1760" idx="3"/>
                  <a:endCxn id="1759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5" name="Elbow Connector 1754">
                  <a:extLst>
                    <a:ext uri="{FF2B5EF4-FFF2-40B4-BE49-F238E27FC236}">
                      <a16:creationId xmlns:a16="http://schemas.microsoft.com/office/drawing/2014/main" id="{157D4F67-6DC6-2130-E35C-84E8D2A594B7}"/>
                    </a:ext>
                  </a:extLst>
                </p:cNvPr>
                <p:cNvCxnSpPr>
                  <a:cxnSpLocks/>
                  <a:stCxn id="1761" idx="0"/>
                  <a:endCxn id="1758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6" name="Straight Connector 1755">
                  <a:extLst>
                    <a:ext uri="{FF2B5EF4-FFF2-40B4-BE49-F238E27FC236}">
                      <a16:creationId xmlns:a16="http://schemas.microsoft.com/office/drawing/2014/main" id="{C702064A-5978-01BB-30EA-91C28B969A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7" name="Straight Connector 1756">
                  <a:extLst>
                    <a:ext uri="{FF2B5EF4-FFF2-40B4-BE49-F238E27FC236}">
                      <a16:creationId xmlns:a16="http://schemas.microsoft.com/office/drawing/2014/main" id="{4A599215-8015-3532-F4BE-469946EE1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1" name="Straight Connector 1740">
                <a:extLst>
                  <a:ext uri="{FF2B5EF4-FFF2-40B4-BE49-F238E27FC236}">
                    <a16:creationId xmlns:a16="http://schemas.microsoft.com/office/drawing/2014/main" id="{202CA629-2B0C-4821-7C14-D9E1678CC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2" name="Straight Connector 1741">
                <a:extLst>
                  <a:ext uri="{FF2B5EF4-FFF2-40B4-BE49-F238E27FC236}">
                    <a16:creationId xmlns:a16="http://schemas.microsoft.com/office/drawing/2014/main" id="{2353A435-FD6D-4954-0EA9-19225EDF596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3" name="Group 1742">
                <a:extLst>
                  <a:ext uri="{FF2B5EF4-FFF2-40B4-BE49-F238E27FC236}">
                    <a16:creationId xmlns:a16="http://schemas.microsoft.com/office/drawing/2014/main" id="{4CCF52CA-45DD-71D7-45B8-828AF2C4310C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744" name="Straight Connector 1743">
                  <a:extLst>
                    <a:ext uri="{FF2B5EF4-FFF2-40B4-BE49-F238E27FC236}">
                      <a16:creationId xmlns:a16="http://schemas.microsoft.com/office/drawing/2014/main" id="{47BF21CB-86F5-FA6B-8AE1-B01534401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5" name="Straight Connector 1744">
                  <a:extLst>
                    <a:ext uri="{FF2B5EF4-FFF2-40B4-BE49-F238E27FC236}">
                      <a16:creationId xmlns:a16="http://schemas.microsoft.com/office/drawing/2014/main" id="{9AE2954B-0A7E-A88C-A34A-C20B481D6F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6" name="Straight Connector 1745">
                  <a:extLst>
                    <a:ext uri="{FF2B5EF4-FFF2-40B4-BE49-F238E27FC236}">
                      <a16:creationId xmlns:a16="http://schemas.microsoft.com/office/drawing/2014/main" id="{BD86FE96-063B-EBC5-88AD-54DAB4F2A4EA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7" name="Straight Connector 1746">
                  <a:extLst>
                    <a:ext uri="{FF2B5EF4-FFF2-40B4-BE49-F238E27FC236}">
                      <a16:creationId xmlns:a16="http://schemas.microsoft.com/office/drawing/2014/main" id="{44123B3C-2F68-2D80-76CE-DCA178BDF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8" name="Straight Connector 1747">
                  <a:extLst>
                    <a:ext uri="{FF2B5EF4-FFF2-40B4-BE49-F238E27FC236}">
                      <a16:creationId xmlns:a16="http://schemas.microsoft.com/office/drawing/2014/main" id="{8048EBA7-5C7A-0A12-05D9-C4CC6D8412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9" name="Straight Connector 1748">
                  <a:extLst>
                    <a:ext uri="{FF2B5EF4-FFF2-40B4-BE49-F238E27FC236}">
                      <a16:creationId xmlns:a16="http://schemas.microsoft.com/office/drawing/2014/main" id="{A3BD9613-E248-539D-BE24-CEDB0A16629F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0" name="Straight Connector 1749">
                  <a:extLst>
                    <a:ext uri="{FF2B5EF4-FFF2-40B4-BE49-F238E27FC236}">
                      <a16:creationId xmlns:a16="http://schemas.microsoft.com/office/drawing/2014/main" id="{6A5433C9-30FD-5A0C-151D-E0D9C7B530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1" name="Straight Connector 1750">
                  <a:extLst>
                    <a:ext uri="{FF2B5EF4-FFF2-40B4-BE49-F238E27FC236}">
                      <a16:creationId xmlns:a16="http://schemas.microsoft.com/office/drawing/2014/main" id="{7F0A4CFE-DBAE-842E-F875-06D0ABB447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62" name="Group 1761">
              <a:extLst>
                <a:ext uri="{FF2B5EF4-FFF2-40B4-BE49-F238E27FC236}">
                  <a16:creationId xmlns:a16="http://schemas.microsoft.com/office/drawing/2014/main" id="{7E3DD6FD-D9E1-47AF-BD37-B4BD77C4E2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48979" y="5278248"/>
              <a:ext cx="649224" cy="376909"/>
              <a:chOff x="4978392" y="4470831"/>
              <a:chExt cx="2503823" cy="1453601"/>
            </a:xfrm>
          </p:grpSpPr>
          <p:sp>
            <p:nvSpPr>
              <p:cNvPr id="1763" name="Rectangle 1762">
                <a:extLst>
                  <a:ext uri="{FF2B5EF4-FFF2-40B4-BE49-F238E27FC236}">
                    <a16:creationId xmlns:a16="http://schemas.microsoft.com/office/drawing/2014/main" id="{41CB67C5-C7EE-F9F9-95A1-528334DD4BA3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64" name="Group 1763">
                <a:extLst>
                  <a:ext uri="{FF2B5EF4-FFF2-40B4-BE49-F238E27FC236}">
                    <a16:creationId xmlns:a16="http://schemas.microsoft.com/office/drawing/2014/main" id="{FF29EA92-D5F8-8E8E-6B79-65E70DBB17C4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776" name="Group 1775">
                  <a:extLst>
                    <a:ext uri="{FF2B5EF4-FFF2-40B4-BE49-F238E27FC236}">
                      <a16:creationId xmlns:a16="http://schemas.microsoft.com/office/drawing/2014/main" id="{BA0C5009-21A0-F54A-ECA2-E6C47883EC9D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84" name="Triangle 1783">
                    <a:extLst>
                      <a:ext uri="{FF2B5EF4-FFF2-40B4-BE49-F238E27FC236}">
                        <a16:creationId xmlns:a16="http://schemas.microsoft.com/office/drawing/2014/main" id="{F352602B-6F8D-A7FF-FD02-E94C4146C947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5" name="Oval 1784">
                    <a:extLst>
                      <a:ext uri="{FF2B5EF4-FFF2-40B4-BE49-F238E27FC236}">
                        <a16:creationId xmlns:a16="http://schemas.microsoft.com/office/drawing/2014/main" id="{B3FA18EE-1A09-8284-FAA7-34EDE24910CB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77" name="Group 1776">
                  <a:extLst>
                    <a:ext uri="{FF2B5EF4-FFF2-40B4-BE49-F238E27FC236}">
                      <a16:creationId xmlns:a16="http://schemas.microsoft.com/office/drawing/2014/main" id="{7E014B87-971F-5299-088B-429B41C5C07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782" name="Triangle 1781">
                    <a:extLst>
                      <a:ext uri="{FF2B5EF4-FFF2-40B4-BE49-F238E27FC236}">
                        <a16:creationId xmlns:a16="http://schemas.microsoft.com/office/drawing/2014/main" id="{BE3FB43A-6FA7-42E5-AFA4-D48F12C239AC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3" name="Oval 1782">
                    <a:extLst>
                      <a:ext uri="{FF2B5EF4-FFF2-40B4-BE49-F238E27FC236}">
                        <a16:creationId xmlns:a16="http://schemas.microsoft.com/office/drawing/2014/main" id="{F24198FA-4517-49BC-6764-986DF4273500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778" name="Elbow Connector 1777">
                  <a:extLst>
                    <a:ext uri="{FF2B5EF4-FFF2-40B4-BE49-F238E27FC236}">
                      <a16:creationId xmlns:a16="http://schemas.microsoft.com/office/drawing/2014/main" id="{2079FE89-8E45-A84E-5AE8-D07DE2C5256A}"/>
                    </a:ext>
                  </a:extLst>
                </p:cNvPr>
                <p:cNvCxnSpPr>
                  <a:cxnSpLocks/>
                  <a:stCxn id="1784" idx="3"/>
                  <a:endCxn id="1783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9" name="Elbow Connector 1778">
                  <a:extLst>
                    <a:ext uri="{FF2B5EF4-FFF2-40B4-BE49-F238E27FC236}">
                      <a16:creationId xmlns:a16="http://schemas.microsoft.com/office/drawing/2014/main" id="{23C42B8D-FD88-03B2-F20C-07DACEC47936}"/>
                    </a:ext>
                  </a:extLst>
                </p:cNvPr>
                <p:cNvCxnSpPr>
                  <a:cxnSpLocks/>
                  <a:stCxn id="1785" idx="0"/>
                  <a:endCxn id="1782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0" name="Straight Connector 1779">
                  <a:extLst>
                    <a:ext uri="{FF2B5EF4-FFF2-40B4-BE49-F238E27FC236}">
                      <a16:creationId xmlns:a16="http://schemas.microsoft.com/office/drawing/2014/main" id="{366C1AC3-4C8A-8AAA-4B2B-AAE43F001B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1" name="Straight Connector 1780">
                  <a:extLst>
                    <a:ext uri="{FF2B5EF4-FFF2-40B4-BE49-F238E27FC236}">
                      <a16:creationId xmlns:a16="http://schemas.microsoft.com/office/drawing/2014/main" id="{8A7E309B-2146-3755-B43C-51C6D420B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65" name="Straight Connector 1764">
                <a:extLst>
                  <a:ext uri="{FF2B5EF4-FFF2-40B4-BE49-F238E27FC236}">
                    <a16:creationId xmlns:a16="http://schemas.microsoft.com/office/drawing/2014/main" id="{93AE8365-388A-4F60-25E8-71FC14CB19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6" name="Straight Connector 1765">
                <a:extLst>
                  <a:ext uri="{FF2B5EF4-FFF2-40B4-BE49-F238E27FC236}">
                    <a16:creationId xmlns:a16="http://schemas.microsoft.com/office/drawing/2014/main" id="{69513F86-CCC5-4DB9-A2ED-30E5B4CDD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7" name="Group 1766">
                <a:extLst>
                  <a:ext uri="{FF2B5EF4-FFF2-40B4-BE49-F238E27FC236}">
                    <a16:creationId xmlns:a16="http://schemas.microsoft.com/office/drawing/2014/main" id="{A773ABD4-9C7D-0F3A-067C-6ED8310FC680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768" name="Straight Connector 1767">
                  <a:extLst>
                    <a:ext uri="{FF2B5EF4-FFF2-40B4-BE49-F238E27FC236}">
                      <a16:creationId xmlns:a16="http://schemas.microsoft.com/office/drawing/2014/main" id="{70B4541C-E70A-36CE-BA36-D008C925B5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9" name="Straight Connector 1768">
                  <a:extLst>
                    <a:ext uri="{FF2B5EF4-FFF2-40B4-BE49-F238E27FC236}">
                      <a16:creationId xmlns:a16="http://schemas.microsoft.com/office/drawing/2014/main" id="{FCCF405C-6292-47AA-49F6-97E1189211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0" name="Straight Connector 1769">
                  <a:extLst>
                    <a:ext uri="{FF2B5EF4-FFF2-40B4-BE49-F238E27FC236}">
                      <a16:creationId xmlns:a16="http://schemas.microsoft.com/office/drawing/2014/main" id="{F13D2B57-D33F-8E10-EAA2-50C71A68E63C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1" name="Straight Connector 1770">
                  <a:extLst>
                    <a:ext uri="{FF2B5EF4-FFF2-40B4-BE49-F238E27FC236}">
                      <a16:creationId xmlns:a16="http://schemas.microsoft.com/office/drawing/2014/main" id="{4665CF39-E260-8438-3032-FEBDA9E981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2" name="Straight Connector 1771">
                  <a:extLst>
                    <a:ext uri="{FF2B5EF4-FFF2-40B4-BE49-F238E27FC236}">
                      <a16:creationId xmlns:a16="http://schemas.microsoft.com/office/drawing/2014/main" id="{88721FD1-E31B-90AA-D60E-3AC4686CCE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3" name="Straight Connector 1772">
                  <a:extLst>
                    <a:ext uri="{FF2B5EF4-FFF2-40B4-BE49-F238E27FC236}">
                      <a16:creationId xmlns:a16="http://schemas.microsoft.com/office/drawing/2014/main" id="{0BB976E3-4C7E-B0E0-96C4-876E153DCFB8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4" name="Straight Connector 1773">
                  <a:extLst>
                    <a:ext uri="{FF2B5EF4-FFF2-40B4-BE49-F238E27FC236}">
                      <a16:creationId xmlns:a16="http://schemas.microsoft.com/office/drawing/2014/main" id="{AA00FD0B-133A-3BD0-64A5-EAA87CCFEA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5" name="Straight Connector 1774">
                  <a:extLst>
                    <a:ext uri="{FF2B5EF4-FFF2-40B4-BE49-F238E27FC236}">
                      <a16:creationId xmlns:a16="http://schemas.microsoft.com/office/drawing/2014/main" id="{E72F8833-DD82-0028-3D6F-735A1111BB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86" name="Group 1785">
              <a:extLst>
                <a:ext uri="{FF2B5EF4-FFF2-40B4-BE49-F238E27FC236}">
                  <a16:creationId xmlns:a16="http://schemas.microsoft.com/office/drawing/2014/main" id="{CE617264-7842-5881-B3FF-49D36F466C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5187" y="5286669"/>
              <a:ext cx="649224" cy="376909"/>
              <a:chOff x="4978392" y="4470831"/>
              <a:chExt cx="2503823" cy="1453601"/>
            </a:xfrm>
          </p:grpSpPr>
          <p:sp>
            <p:nvSpPr>
              <p:cNvPr id="1787" name="Rectangle 1786">
                <a:extLst>
                  <a:ext uri="{FF2B5EF4-FFF2-40B4-BE49-F238E27FC236}">
                    <a16:creationId xmlns:a16="http://schemas.microsoft.com/office/drawing/2014/main" id="{46C4AC9F-4239-078B-1E83-BF519489AF15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88" name="Group 1787">
                <a:extLst>
                  <a:ext uri="{FF2B5EF4-FFF2-40B4-BE49-F238E27FC236}">
                    <a16:creationId xmlns:a16="http://schemas.microsoft.com/office/drawing/2014/main" id="{3AE21A26-31C3-C736-07B7-F45CECCF6F4B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800" name="Group 1799">
                  <a:extLst>
                    <a:ext uri="{FF2B5EF4-FFF2-40B4-BE49-F238E27FC236}">
                      <a16:creationId xmlns:a16="http://schemas.microsoft.com/office/drawing/2014/main" id="{64B0C10F-F534-C004-1D9D-B3929075997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808" name="Triangle 1807">
                    <a:extLst>
                      <a:ext uri="{FF2B5EF4-FFF2-40B4-BE49-F238E27FC236}">
                        <a16:creationId xmlns:a16="http://schemas.microsoft.com/office/drawing/2014/main" id="{DEE5C7A7-77B2-5F3C-1938-8A4A09D84B72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9" name="Oval 1808">
                    <a:extLst>
                      <a:ext uri="{FF2B5EF4-FFF2-40B4-BE49-F238E27FC236}">
                        <a16:creationId xmlns:a16="http://schemas.microsoft.com/office/drawing/2014/main" id="{85AF2A09-1382-2E8C-38F5-4C971FA27CBD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01" name="Group 1800">
                  <a:extLst>
                    <a:ext uri="{FF2B5EF4-FFF2-40B4-BE49-F238E27FC236}">
                      <a16:creationId xmlns:a16="http://schemas.microsoft.com/office/drawing/2014/main" id="{2CC30B51-DAE7-DD36-EA4B-D21ED4FB768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806" name="Triangle 1805">
                    <a:extLst>
                      <a:ext uri="{FF2B5EF4-FFF2-40B4-BE49-F238E27FC236}">
                        <a16:creationId xmlns:a16="http://schemas.microsoft.com/office/drawing/2014/main" id="{BB7D018C-F49F-51F4-A495-1CCE3465964B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7" name="Oval 1806">
                    <a:extLst>
                      <a:ext uri="{FF2B5EF4-FFF2-40B4-BE49-F238E27FC236}">
                        <a16:creationId xmlns:a16="http://schemas.microsoft.com/office/drawing/2014/main" id="{1D5BEB54-3098-7AF7-AF9F-7FF97A8134F0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02" name="Elbow Connector 1801">
                  <a:extLst>
                    <a:ext uri="{FF2B5EF4-FFF2-40B4-BE49-F238E27FC236}">
                      <a16:creationId xmlns:a16="http://schemas.microsoft.com/office/drawing/2014/main" id="{FA7D6D36-2665-188F-F351-F269531B38EE}"/>
                    </a:ext>
                  </a:extLst>
                </p:cNvPr>
                <p:cNvCxnSpPr>
                  <a:cxnSpLocks/>
                  <a:stCxn id="1808" idx="3"/>
                  <a:endCxn id="1807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3" name="Elbow Connector 1802">
                  <a:extLst>
                    <a:ext uri="{FF2B5EF4-FFF2-40B4-BE49-F238E27FC236}">
                      <a16:creationId xmlns:a16="http://schemas.microsoft.com/office/drawing/2014/main" id="{96DF79C2-3AB0-4BAA-8548-D42DFE814579}"/>
                    </a:ext>
                  </a:extLst>
                </p:cNvPr>
                <p:cNvCxnSpPr>
                  <a:cxnSpLocks/>
                  <a:stCxn id="1809" idx="0"/>
                  <a:endCxn id="1806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4" name="Straight Connector 1803">
                  <a:extLst>
                    <a:ext uri="{FF2B5EF4-FFF2-40B4-BE49-F238E27FC236}">
                      <a16:creationId xmlns:a16="http://schemas.microsoft.com/office/drawing/2014/main" id="{A81FBF66-03B4-7695-37AF-ED3319B8AD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5" name="Straight Connector 1804">
                  <a:extLst>
                    <a:ext uri="{FF2B5EF4-FFF2-40B4-BE49-F238E27FC236}">
                      <a16:creationId xmlns:a16="http://schemas.microsoft.com/office/drawing/2014/main" id="{102E0B19-83FF-9E57-AB63-9D620610BB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89" name="Straight Connector 1788">
                <a:extLst>
                  <a:ext uri="{FF2B5EF4-FFF2-40B4-BE49-F238E27FC236}">
                    <a16:creationId xmlns:a16="http://schemas.microsoft.com/office/drawing/2014/main" id="{0AB64B54-1803-49EF-70BD-8B10CAA9C2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0" name="Straight Connector 1789">
                <a:extLst>
                  <a:ext uri="{FF2B5EF4-FFF2-40B4-BE49-F238E27FC236}">
                    <a16:creationId xmlns:a16="http://schemas.microsoft.com/office/drawing/2014/main" id="{89EBFBEB-8AC5-1456-5498-7036454CF6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91" name="Group 1790">
                <a:extLst>
                  <a:ext uri="{FF2B5EF4-FFF2-40B4-BE49-F238E27FC236}">
                    <a16:creationId xmlns:a16="http://schemas.microsoft.com/office/drawing/2014/main" id="{BDCED1BF-E84F-8C60-DCEB-7C83A7E695B8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792" name="Straight Connector 1791">
                  <a:extLst>
                    <a:ext uri="{FF2B5EF4-FFF2-40B4-BE49-F238E27FC236}">
                      <a16:creationId xmlns:a16="http://schemas.microsoft.com/office/drawing/2014/main" id="{A6B38AC0-A346-EAC8-3011-368BC699A0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3" name="Straight Connector 1792">
                  <a:extLst>
                    <a:ext uri="{FF2B5EF4-FFF2-40B4-BE49-F238E27FC236}">
                      <a16:creationId xmlns:a16="http://schemas.microsoft.com/office/drawing/2014/main" id="{70EA1856-7DCC-05CA-BD99-71ED2D9A68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4" name="Straight Connector 1793">
                  <a:extLst>
                    <a:ext uri="{FF2B5EF4-FFF2-40B4-BE49-F238E27FC236}">
                      <a16:creationId xmlns:a16="http://schemas.microsoft.com/office/drawing/2014/main" id="{9358D535-B445-52EA-4067-F8D94999A176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5" name="Straight Connector 1794">
                  <a:extLst>
                    <a:ext uri="{FF2B5EF4-FFF2-40B4-BE49-F238E27FC236}">
                      <a16:creationId xmlns:a16="http://schemas.microsoft.com/office/drawing/2014/main" id="{598CBB1B-85DE-4FC4-00B7-C76207B569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6" name="Straight Connector 1795">
                  <a:extLst>
                    <a:ext uri="{FF2B5EF4-FFF2-40B4-BE49-F238E27FC236}">
                      <a16:creationId xmlns:a16="http://schemas.microsoft.com/office/drawing/2014/main" id="{5BA1AC26-0C80-0A8B-FD7A-7476102D4C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7" name="Straight Connector 1796">
                  <a:extLst>
                    <a:ext uri="{FF2B5EF4-FFF2-40B4-BE49-F238E27FC236}">
                      <a16:creationId xmlns:a16="http://schemas.microsoft.com/office/drawing/2014/main" id="{EA840250-CD6F-704A-B334-FBC1B576B766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8" name="Straight Connector 1797">
                  <a:extLst>
                    <a:ext uri="{FF2B5EF4-FFF2-40B4-BE49-F238E27FC236}">
                      <a16:creationId xmlns:a16="http://schemas.microsoft.com/office/drawing/2014/main" id="{E652D60A-0B00-028B-B9DE-B430293D41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9" name="Straight Connector 1798">
                  <a:extLst>
                    <a:ext uri="{FF2B5EF4-FFF2-40B4-BE49-F238E27FC236}">
                      <a16:creationId xmlns:a16="http://schemas.microsoft.com/office/drawing/2014/main" id="{13858976-8F69-A827-BF54-94AF548C24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0" name="Group 1809">
              <a:extLst>
                <a:ext uri="{FF2B5EF4-FFF2-40B4-BE49-F238E27FC236}">
                  <a16:creationId xmlns:a16="http://schemas.microsoft.com/office/drawing/2014/main" id="{3F351BD7-2244-9B60-23C0-8CDBD17974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22102" y="5286669"/>
              <a:ext cx="649224" cy="376909"/>
              <a:chOff x="4978392" y="4470831"/>
              <a:chExt cx="2503823" cy="1453601"/>
            </a:xfrm>
          </p:grpSpPr>
          <p:sp>
            <p:nvSpPr>
              <p:cNvPr id="1811" name="Rectangle 1810">
                <a:extLst>
                  <a:ext uri="{FF2B5EF4-FFF2-40B4-BE49-F238E27FC236}">
                    <a16:creationId xmlns:a16="http://schemas.microsoft.com/office/drawing/2014/main" id="{494A03CF-54F2-E8DA-765F-3E154FFF780F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12" name="Group 1811">
                <a:extLst>
                  <a:ext uri="{FF2B5EF4-FFF2-40B4-BE49-F238E27FC236}">
                    <a16:creationId xmlns:a16="http://schemas.microsoft.com/office/drawing/2014/main" id="{82C7D52E-85C4-27CD-3667-941FC1FDD32A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824" name="Group 1823">
                  <a:extLst>
                    <a:ext uri="{FF2B5EF4-FFF2-40B4-BE49-F238E27FC236}">
                      <a16:creationId xmlns:a16="http://schemas.microsoft.com/office/drawing/2014/main" id="{0A3EA7EB-A067-5A2F-63C0-71E7CA5F105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832" name="Triangle 1831">
                    <a:extLst>
                      <a:ext uri="{FF2B5EF4-FFF2-40B4-BE49-F238E27FC236}">
                        <a16:creationId xmlns:a16="http://schemas.microsoft.com/office/drawing/2014/main" id="{C4392B0C-80EE-92E2-8859-555606EB2F4A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3" name="Oval 1832">
                    <a:extLst>
                      <a:ext uri="{FF2B5EF4-FFF2-40B4-BE49-F238E27FC236}">
                        <a16:creationId xmlns:a16="http://schemas.microsoft.com/office/drawing/2014/main" id="{D4395ACC-3A40-FCA8-3403-E6F247927A60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25" name="Group 1824">
                  <a:extLst>
                    <a:ext uri="{FF2B5EF4-FFF2-40B4-BE49-F238E27FC236}">
                      <a16:creationId xmlns:a16="http://schemas.microsoft.com/office/drawing/2014/main" id="{1874F0E1-BA13-53B3-A1D3-D3776C7869B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830" name="Triangle 1829">
                    <a:extLst>
                      <a:ext uri="{FF2B5EF4-FFF2-40B4-BE49-F238E27FC236}">
                        <a16:creationId xmlns:a16="http://schemas.microsoft.com/office/drawing/2014/main" id="{A37C4648-E138-25D7-2574-9176F4CA797B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1" name="Oval 1830">
                    <a:extLst>
                      <a:ext uri="{FF2B5EF4-FFF2-40B4-BE49-F238E27FC236}">
                        <a16:creationId xmlns:a16="http://schemas.microsoft.com/office/drawing/2014/main" id="{E752C477-D081-CB37-D937-3847716902E9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26" name="Elbow Connector 1825">
                  <a:extLst>
                    <a:ext uri="{FF2B5EF4-FFF2-40B4-BE49-F238E27FC236}">
                      <a16:creationId xmlns:a16="http://schemas.microsoft.com/office/drawing/2014/main" id="{2BD32569-DD05-10BE-B27A-9F40CF749743}"/>
                    </a:ext>
                  </a:extLst>
                </p:cNvPr>
                <p:cNvCxnSpPr>
                  <a:cxnSpLocks/>
                  <a:stCxn id="1832" idx="3"/>
                  <a:endCxn id="1831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7" name="Elbow Connector 1826">
                  <a:extLst>
                    <a:ext uri="{FF2B5EF4-FFF2-40B4-BE49-F238E27FC236}">
                      <a16:creationId xmlns:a16="http://schemas.microsoft.com/office/drawing/2014/main" id="{D82C2BEA-99AF-66C2-1008-ED8717F32F07}"/>
                    </a:ext>
                  </a:extLst>
                </p:cNvPr>
                <p:cNvCxnSpPr>
                  <a:cxnSpLocks/>
                  <a:stCxn id="1833" idx="0"/>
                  <a:endCxn id="1830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8" name="Straight Connector 1827">
                  <a:extLst>
                    <a:ext uri="{FF2B5EF4-FFF2-40B4-BE49-F238E27FC236}">
                      <a16:creationId xmlns:a16="http://schemas.microsoft.com/office/drawing/2014/main" id="{D1F98342-AB0D-00D9-4469-3799C8D9B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9" name="Straight Connector 1828">
                  <a:extLst>
                    <a:ext uri="{FF2B5EF4-FFF2-40B4-BE49-F238E27FC236}">
                      <a16:creationId xmlns:a16="http://schemas.microsoft.com/office/drawing/2014/main" id="{0B20D3A2-FB57-6873-D528-6ABDA52018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13" name="Straight Connector 1812">
                <a:extLst>
                  <a:ext uri="{FF2B5EF4-FFF2-40B4-BE49-F238E27FC236}">
                    <a16:creationId xmlns:a16="http://schemas.microsoft.com/office/drawing/2014/main" id="{E0C7669A-2098-0F5E-A7AC-BC60A22C9E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4" name="Straight Connector 1813">
                <a:extLst>
                  <a:ext uri="{FF2B5EF4-FFF2-40B4-BE49-F238E27FC236}">
                    <a16:creationId xmlns:a16="http://schemas.microsoft.com/office/drawing/2014/main" id="{90CBC580-1ACD-43FE-70E3-9ECD3154A1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15" name="Group 1814">
                <a:extLst>
                  <a:ext uri="{FF2B5EF4-FFF2-40B4-BE49-F238E27FC236}">
                    <a16:creationId xmlns:a16="http://schemas.microsoft.com/office/drawing/2014/main" id="{C0FAAC78-C09E-5426-D3D1-AC6F2EE4F952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816" name="Straight Connector 1815">
                  <a:extLst>
                    <a:ext uri="{FF2B5EF4-FFF2-40B4-BE49-F238E27FC236}">
                      <a16:creationId xmlns:a16="http://schemas.microsoft.com/office/drawing/2014/main" id="{8AC75A99-5B9F-EB13-382C-8BB29CD26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7" name="Straight Connector 1816">
                  <a:extLst>
                    <a:ext uri="{FF2B5EF4-FFF2-40B4-BE49-F238E27FC236}">
                      <a16:creationId xmlns:a16="http://schemas.microsoft.com/office/drawing/2014/main" id="{4211ED4A-EAE7-01E2-A43B-FD87E64646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8" name="Straight Connector 1817">
                  <a:extLst>
                    <a:ext uri="{FF2B5EF4-FFF2-40B4-BE49-F238E27FC236}">
                      <a16:creationId xmlns:a16="http://schemas.microsoft.com/office/drawing/2014/main" id="{DEE7A85A-433A-0E8B-59BA-98D8B00B63BD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9" name="Straight Connector 1818">
                  <a:extLst>
                    <a:ext uri="{FF2B5EF4-FFF2-40B4-BE49-F238E27FC236}">
                      <a16:creationId xmlns:a16="http://schemas.microsoft.com/office/drawing/2014/main" id="{F68F8E7B-5C8F-C992-3DE9-70B4C8367F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0" name="Straight Connector 1819">
                  <a:extLst>
                    <a:ext uri="{FF2B5EF4-FFF2-40B4-BE49-F238E27FC236}">
                      <a16:creationId xmlns:a16="http://schemas.microsoft.com/office/drawing/2014/main" id="{D1D68C3D-FDA3-038F-3B2D-70E9D54FB1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1" name="Straight Connector 1820">
                  <a:extLst>
                    <a:ext uri="{FF2B5EF4-FFF2-40B4-BE49-F238E27FC236}">
                      <a16:creationId xmlns:a16="http://schemas.microsoft.com/office/drawing/2014/main" id="{A61D7E14-06C8-C195-9F82-83E9B1D876C1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2" name="Straight Connector 1821">
                  <a:extLst>
                    <a:ext uri="{FF2B5EF4-FFF2-40B4-BE49-F238E27FC236}">
                      <a16:creationId xmlns:a16="http://schemas.microsoft.com/office/drawing/2014/main" id="{DDF0212F-1108-6F64-552D-24FD2946C2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3" name="Straight Connector 1822">
                  <a:extLst>
                    <a:ext uri="{FF2B5EF4-FFF2-40B4-BE49-F238E27FC236}">
                      <a16:creationId xmlns:a16="http://schemas.microsoft.com/office/drawing/2014/main" id="{B946C5CB-A39E-0F48-A422-D6C934694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34" name="Group 1833">
              <a:extLst>
                <a:ext uri="{FF2B5EF4-FFF2-40B4-BE49-F238E27FC236}">
                  <a16:creationId xmlns:a16="http://schemas.microsoft.com/office/drawing/2014/main" id="{BA76ECB2-3843-7E5D-D97F-0B5BD562A56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22064" y="5653979"/>
              <a:ext cx="649224" cy="376909"/>
              <a:chOff x="4978392" y="4470831"/>
              <a:chExt cx="2503823" cy="1453601"/>
            </a:xfrm>
          </p:grpSpPr>
          <p:sp>
            <p:nvSpPr>
              <p:cNvPr id="1835" name="Rectangle 1834">
                <a:extLst>
                  <a:ext uri="{FF2B5EF4-FFF2-40B4-BE49-F238E27FC236}">
                    <a16:creationId xmlns:a16="http://schemas.microsoft.com/office/drawing/2014/main" id="{671CFE93-2D21-3641-6B10-01EA6376CD65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36" name="Group 1835">
                <a:extLst>
                  <a:ext uri="{FF2B5EF4-FFF2-40B4-BE49-F238E27FC236}">
                    <a16:creationId xmlns:a16="http://schemas.microsoft.com/office/drawing/2014/main" id="{19279292-6D20-952E-5E8E-0D8043755332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848" name="Group 1847">
                  <a:extLst>
                    <a:ext uri="{FF2B5EF4-FFF2-40B4-BE49-F238E27FC236}">
                      <a16:creationId xmlns:a16="http://schemas.microsoft.com/office/drawing/2014/main" id="{9360490E-72FD-CA34-DAD0-EABBFF1AF5A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856" name="Triangle 1855">
                    <a:extLst>
                      <a:ext uri="{FF2B5EF4-FFF2-40B4-BE49-F238E27FC236}">
                        <a16:creationId xmlns:a16="http://schemas.microsoft.com/office/drawing/2014/main" id="{F48D08DE-37AB-1725-9678-ED86EB1FF0DF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7" name="Oval 1856">
                    <a:extLst>
                      <a:ext uri="{FF2B5EF4-FFF2-40B4-BE49-F238E27FC236}">
                        <a16:creationId xmlns:a16="http://schemas.microsoft.com/office/drawing/2014/main" id="{78DA8AA0-8D83-DA6D-FE90-6DA5254FC12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49" name="Group 1848">
                  <a:extLst>
                    <a:ext uri="{FF2B5EF4-FFF2-40B4-BE49-F238E27FC236}">
                      <a16:creationId xmlns:a16="http://schemas.microsoft.com/office/drawing/2014/main" id="{FD342916-5F21-8956-0797-A5178200DE7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854" name="Triangle 1853">
                    <a:extLst>
                      <a:ext uri="{FF2B5EF4-FFF2-40B4-BE49-F238E27FC236}">
                        <a16:creationId xmlns:a16="http://schemas.microsoft.com/office/drawing/2014/main" id="{77EBCF0A-54E6-6B1E-0D4F-3BDAD516DB61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5" name="Oval 1854">
                    <a:extLst>
                      <a:ext uri="{FF2B5EF4-FFF2-40B4-BE49-F238E27FC236}">
                        <a16:creationId xmlns:a16="http://schemas.microsoft.com/office/drawing/2014/main" id="{D664A2B2-9BDC-B864-24F4-24B84161F57E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50" name="Elbow Connector 1849">
                  <a:extLst>
                    <a:ext uri="{FF2B5EF4-FFF2-40B4-BE49-F238E27FC236}">
                      <a16:creationId xmlns:a16="http://schemas.microsoft.com/office/drawing/2014/main" id="{22615EE4-89F1-EA72-93D6-CFE47FFB1EB1}"/>
                    </a:ext>
                  </a:extLst>
                </p:cNvPr>
                <p:cNvCxnSpPr>
                  <a:cxnSpLocks/>
                  <a:stCxn id="1856" idx="3"/>
                  <a:endCxn id="1855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1" name="Elbow Connector 1850">
                  <a:extLst>
                    <a:ext uri="{FF2B5EF4-FFF2-40B4-BE49-F238E27FC236}">
                      <a16:creationId xmlns:a16="http://schemas.microsoft.com/office/drawing/2014/main" id="{87E00D78-C709-8261-05A1-B4F05D5EE1AB}"/>
                    </a:ext>
                  </a:extLst>
                </p:cNvPr>
                <p:cNvCxnSpPr>
                  <a:cxnSpLocks/>
                  <a:stCxn id="1857" idx="0"/>
                  <a:endCxn id="1854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2" name="Straight Connector 1851">
                  <a:extLst>
                    <a:ext uri="{FF2B5EF4-FFF2-40B4-BE49-F238E27FC236}">
                      <a16:creationId xmlns:a16="http://schemas.microsoft.com/office/drawing/2014/main" id="{5A38606B-1BCA-E178-2E1F-568D287A69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3" name="Straight Connector 1852">
                  <a:extLst>
                    <a:ext uri="{FF2B5EF4-FFF2-40B4-BE49-F238E27FC236}">
                      <a16:creationId xmlns:a16="http://schemas.microsoft.com/office/drawing/2014/main" id="{DF5F8E4E-EBA6-FB35-B7C5-9F29FD299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37" name="Straight Connector 1836">
                <a:extLst>
                  <a:ext uri="{FF2B5EF4-FFF2-40B4-BE49-F238E27FC236}">
                    <a16:creationId xmlns:a16="http://schemas.microsoft.com/office/drawing/2014/main" id="{480C6783-3727-422E-13FE-82F38C13A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8" name="Straight Connector 1837">
                <a:extLst>
                  <a:ext uri="{FF2B5EF4-FFF2-40B4-BE49-F238E27FC236}">
                    <a16:creationId xmlns:a16="http://schemas.microsoft.com/office/drawing/2014/main" id="{917E6F31-D71B-D3CF-CB7F-E00C05FD9B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39" name="Group 1838">
                <a:extLst>
                  <a:ext uri="{FF2B5EF4-FFF2-40B4-BE49-F238E27FC236}">
                    <a16:creationId xmlns:a16="http://schemas.microsoft.com/office/drawing/2014/main" id="{CBACA95D-F65D-DE48-A839-7792DD2EB239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840" name="Straight Connector 1839">
                  <a:extLst>
                    <a:ext uri="{FF2B5EF4-FFF2-40B4-BE49-F238E27FC236}">
                      <a16:creationId xmlns:a16="http://schemas.microsoft.com/office/drawing/2014/main" id="{01B10CC7-CA78-4A53-E3B9-E4E2CEBDC6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1" name="Straight Connector 1840">
                  <a:extLst>
                    <a:ext uri="{FF2B5EF4-FFF2-40B4-BE49-F238E27FC236}">
                      <a16:creationId xmlns:a16="http://schemas.microsoft.com/office/drawing/2014/main" id="{99CE261F-D5AD-F9B7-77EA-E261218E1D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2" name="Straight Connector 1841">
                  <a:extLst>
                    <a:ext uri="{FF2B5EF4-FFF2-40B4-BE49-F238E27FC236}">
                      <a16:creationId xmlns:a16="http://schemas.microsoft.com/office/drawing/2014/main" id="{15EA6850-6EA1-C6E1-F1D6-996124AB2C31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3" name="Straight Connector 1842">
                  <a:extLst>
                    <a:ext uri="{FF2B5EF4-FFF2-40B4-BE49-F238E27FC236}">
                      <a16:creationId xmlns:a16="http://schemas.microsoft.com/office/drawing/2014/main" id="{F7D1DDCA-C9A6-0604-0596-205B560B82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4" name="Straight Connector 1843">
                  <a:extLst>
                    <a:ext uri="{FF2B5EF4-FFF2-40B4-BE49-F238E27FC236}">
                      <a16:creationId xmlns:a16="http://schemas.microsoft.com/office/drawing/2014/main" id="{B2C49C58-F896-4279-8ACA-1AD1D418D5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" name="Straight Connector 1844">
                  <a:extLst>
                    <a:ext uri="{FF2B5EF4-FFF2-40B4-BE49-F238E27FC236}">
                      <a16:creationId xmlns:a16="http://schemas.microsoft.com/office/drawing/2014/main" id="{9A654339-AC42-BD7B-CE02-7261DF3EFA4A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" name="Straight Connector 1845">
                  <a:extLst>
                    <a:ext uri="{FF2B5EF4-FFF2-40B4-BE49-F238E27FC236}">
                      <a16:creationId xmlns:a16="http://schemas.microsoft.com/office/drawing/2014/main" id="{F962D82B-4669-0D16-E5EE-E3319BFFF7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7" name="Straight Connector 1846">
                  <a:extLst>
                    <a:ext uri="{FF2B5EF4-FFF2-40B4-BE49-F238E27FC236}">
                      <a16:creationId xmlns:a16="http://schemas.microsoft.com/office/drawing/2014/main" id="{277F13EA-B6F5-CCDC-D46A-89BF76F081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58" name="Group 1857">
              <a:extLst>
                <a:ext uri="{FF2B5EF4-FFF2-40B4-BE49-F238E27FC236}">
                  <a16:creationId xmlns:a16="http://schemas.microsoft.com/office/drawing/2014/main" id="{DCD46DBA-E89D-D64D-E628-2D1EA5024F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48979" y="5653979"/>
              <a:ext cx="649224" cy="376909"/>
              <a:chOff x="4978392" y="4470831"/>
              <a:chExt cx="2503823" cy="1453601"/>
            </a:xfrm>
          </p:grpSpPr>
          <p:sp>
            <p:nvSpPr>
              <p:cNvPr id="1859" name="Rectangle 1858">
                <a:extLst>
                  <a:ext uri="{FF2B5EF4-FFF2-40B4-BE49-F238E27FC236}">
                    <a16:creationId xmlns:a16="http://schemas.microsoft.com/office/drawing/2014/main" id="{C902B5BF-76BA-D7AA-0FDB-68D5F373E8A8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0" name="Group 1859">
                <a:extLst>
                  <a:ext uri="{FF2B5EF4-FFF2-40B4-BE49-F238E27FC236}">
                    <a16:creationId xmlns:a16="http://schemas.microsoft.com/office/drawing/2014/main" id="{9F7567F5-DE89-06F0-C519-30C6CA719BE6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872" name="Group 1871">
                  <a:extLst>
                    <a:ext uri="{FF2B5EF4-FFF2-40B4-BE49-F238E27FC236}">
                      <a16:creationId xmlns:a16="http://schemas.microsoft.com/office/drawing/2014/main" id="{68490A8C-E5F3-BDA7-334F-700D2A78497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880" name="Triangle 1879">
                    <a:extLst>
                      <a:ext uri="{FF2B5EF4-FFF2-40B4-BE49-F238E27FC236}">
                        <a16:creationId xmlns:a16="http://schemas.microsoft.com/office/drawing/2014/main" id="{1327617C-AFF5-902E-9B16-51ACF7BDAAE9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1" name="Oval 1880">
                    <a:extLst>
                      <a:ext uri="{FF2B5EF4-FFF2-40B4-BE49-F238E27FC236}">
                        <a16:creationId xmlns:a16="http://schemas.microsoft.com/office/drawing/2014/main" id="{C8FB7C47-6D11-48A4-D74A-676E2214E806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3" name="Group 1872">
                  <a:extLst>
                    <a:ext uri="{FF2B5EF4-FFF2-40B4-BE49-F238E27FC236}">
                      <a16:creationId xmlns:a16="http://schemas.microsoft.com/office/drawing/2014/main" id="{F7480BB3-538E-8DA5-6AE5-EF98DF55717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878" name="Triangle 1877">
                    <a:extLst>
                      <a:ext uri="{FF2B5EF4-FFF2-40B4-BE49-F238E27FC236}">
                        <a16:creationId xmlns:a16="http://schemas.microsoft.com/office/drawing/2014/main" id="{092552E4-AD34-DD41-E1A0-95BBE8797EF9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9" name="Oval 1878">
                    <a:extLst>
                      <a:ext uri="{FF2B5EF4-FFF2-40B4-BE49-F238E27FC236}">
                        <a16:creationId xmlns:a16="http://schemas.microsoft.com/office/drawing/2014/main" id="{E2725C6F-A255-8C7F-04CA-BB6AA0CC101E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74" name="Elbow Connector 1873">
                  <a:extLst>
                    <a:ext uri="{FF2B5EF4-FFF2-40B4-BE49-F238E27FC236}">
                      <a16:creationId xmlns:a16="http://schemas.microsoft.com/office/drawing/2014/main" id="{D896296D-40A2-C5C3-0C36-4149EB04EFAB}"/>
                    </a:ext>
                  </a:extLst>
                </p:cNvPr>
                <p:cNvCxnSpPr>
                  <a:cxnSpLocks/>
                  <a:stCxn id="1880" idx="3"/>
                  <a:endCxn id="1879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5" name="Elbow Connector 1874">
                  <a:extLst>
                    <a:ext uri="{FF2B5EF4-FFF2-40B4-BE49-F238E27FC236}">
                      <a16:creationId xmlns:a16="http://schemas.microsoft.com/office/drawing/2014/main" id="{8FE5E084-B3FD-8BF9-1A23-0203267A7667}"/>
                    </a:ext>
                  </a:extLst>
                </p:cNvPr>
                <p:cNvCxnSpPr>
                  <a:cxnSpLocks/>
                  <a:stCxn id="1881" idx="0"/>
                  <a:endCxn id="1878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6" name="Straight Connector 1875">
                  <a:extLst>
                    <a:ext uri="{FF2B5EF4-FFF2-40B4-BE49-F238E27FC236}">
                      <a16:creationId xmlns:a16="http://schemas.microsoft.com/office/drawing/2014/main" id="{F44431C1-27FC-7465-985F-158756A773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7" name="Straight Connector 1876">
                  <a:extLst>
                    <a:ext uri="{FF2B5EF4-FFF2-40B4-BE49-F238E27FC236}">
                      <a16:creationId xmlns:a16="http://schemas.microsoft.com/office/drawing/2014/main" id="{7A8DFBC9-0A45-8871-200B-97C4F7609E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1" name="Straight Connector 1860">
                <a:extLst>
                  <a:ext uri="{FF2B5EF4-FFF2-40B4-BE49-F238E27FC236}">
                    <a16:creationId xmlns:a16="http://schemas.microsoft.com/office/drawing/2014/main" id="{55521175-A9A8-3A33-1784-CAD53131B3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2" name="Straight Connector 1861">
                <a:extLst>
                  <a:ext uri="{FF2B5EF4-FFF2-40B4-BE49-F238E27FC236}">
                    <a16:creationId xmlns:a16="http://schemas.microsoft.com/office/drawing/2014/main" id="{D30ABE62-AB14-9D03-77B0-3692375B92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3" name="Group 1862">
                <a:extLst>
                  <a:ext uri="{FF2B5EF4-FFF2-40B4-BE49-F238E27FC236}">
                    <a16:creationId xmlns:a16="http://schemas.microsoft.com/office/drawing/2014/main" id="{7E4D9489-95AC-41B1-3056-6A6D9C13FE91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864" name="Straight Connector 1863">
                  <a:extLst>
                    <a:ext uri="{FF2B5EF4-FFF2-40B4-BE49-F238E27FC236}">
                      <a16:creationId xmlns:a16="http://schemas.microsoft.com/office/drawing/2014/main" id="{20A3AA17-9611-4782-39B1-692A1825CE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5" name="Straight Connector 1864">
                  <a:extLst>
                    <a:ext uri="{FF2B5EF4-FFF2-40B4-BE49-F238E27FC236}">
                      <a16:creationId xmlns:a16="http://schemas.microsoft.com/office/drawing/2014/main" id="{DA782E55-43D1-C62B-9A78-D9786FC31A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6" name="Straight Connector 1865">
                  <a:extLst>
                    <a:ext uri="{FF2B5EF4-FFF2-40B4-BE49-F238E27FC236}">
                      <a16:creationId xmlns:a16="http://schemas.microsoft.com/office/drawing/2014/main" id="{179CAD91-10CA-929D-90A5-D049AB9265C4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7" name="Straight Connector 1866">
                  <a:extLst>
                    <a:ext uri="{FF2B5EF4-FFF2-40B4-BE49-F238E27FC236}">
                      <a16:creationId xmlns:a16="http://schemas.microsoft.com/office/drawing/2014/main" id="{5895435E-7D3B-26C3-0292-C178CFAA5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8" name="Straight Connector 1867">
                  <a:extLst>
                    <a:ext uri="{FF2B5EF4-FFF2-40B4-BE49-F238E27FC236}">
                      <a16:creationId xmlns:a16="http://schemas.microsoft.com/office/drawing/2014/main" id="{081FDD73-517C-DDAB-0835-E91272FF1E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9" name="Straight Connector 1868">
                  <a:extLst>
                    <a:ext uri="{FF2B5EF4-FFF2-40B4-BE49-F238E27FC236}">
                      <a16:creationId xmlns:a16="http://schemas.microsoft.com/office/drawing/2014/main" id="{9F69EDC4-C7F0-AADE-B7E9-DEBBA5BCF390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0" name="Straight Connector 1869">
                  <a:extLst>
                    <a:ext uri="{FF2B5EF4-FFF2-40B4-BE49-F238E27FC236}">
                      <a16:creationId xmlns:a16="http://schemas.microsoft.com/office/drawing/2014/main" id="{86D104ED-103C-EF91-3BA7-A6E4C5F345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1" name="Straight Connector 1870">
                  <a:extLst>
                    <a:ext uri="{FF2B5EF4-FFF2-40B4-BE49-F238E27FC236}">
                      <a16:creationId xmlns:a16="http://schemas.microsoft.com/office/drawing/2014/main" id="{2815EA9A-9B54-1A49-92B7-7D3B3AE13B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82" name="Group 1881">
              <a:extLst>
                <a:ext uri="{FF2B5EF4-FFF2-40B4-BE49-F238E27FC236}">
                  <a16:creationId xmlns:a16="http://schemas.microsoft.com/office/drawing/2014/main" id="{58277837-9157-4CB5-6657-9E35CB5B77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595187" y="5662400"/>
              <a:ext cx="649224" cy="376909"/>
              <a:chOff x="4978392" y="4470831"/>
              <a:chExt cx="2503823" cy="1453601"/>
            </a:xfrm>
          </p:grpSpPr>
          <p:sp>
            <p:nvSpPr>
              <p:cNvPr id="1883" name="Rectangle 1882">
                <a:extLst>
                  <a:ext uri="{FF2B5EF4-FFF2-40B4-BE49-F238E27FC236}">
                    <a16:creationId xmlns:a16="http://schemas.microsoft.com/office/drawing/2014/main" id="{C4434548-20B3-CD2E-0BE1-A21B1D409382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84" name="Group 1883">
                <a:extLst>
                  <a:ext uri="{FF2B5EF4-FFF2-40B4-BE49-F238E27FC236}">
                    <a16:creationId xmlns:a16="http://schemas.microsoft.com/office/drawing/2014/main" id="{267C3EF6-DBB4-F9AD-215A-39B85FBD3844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896" name="Group 1895">
                  <a:extLst>
                    <a:ext uri="{FF2B5EF4-FFF2-40B4-BE49-F238E27FC236}">
                      <a16:creationId xmlns:a16="http://schemas.microsoft.com/office/drawing/2014/main" id="{3A5355C3-0FB1-135B-A644-F075D1B71E0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904" name="Triangle 1903">
                    <a:extLst>
                      <a:ext uri="{FF2B5EF4-FFF2-40B4-BE49-F238E27FC236}">
                        <a16:creationId xmlns:a16="http://schemas.microsoft.com/office/drawing/2014/main" id="{4D13C065-9EF9-109D-1077-C556F32B5AC7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5" name="Oval 1904">
                    <a:extLst>
                      <a:ext uri="{FF2B5EF4-FFF2-40B4-BE49-F238E27FC236}">
                        <a16:creationId xmlns:a16="http://schemas.microsoft.com/office/drawing/2014/main" id="{A5C98B95-2DA3-CA46-3CBB-F8CC40D48881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97" name="Group 1896">
                  <a:extLst>
                    <a:ext uri="{FF2B5EF4-FFF2-40B4-BE49-F238E27FC236}">
                      <a16:creationId xmlns:a16="http://schemas.microsoft.com/office/drawing/2014/main" id="{51331AE1-9644-6EBC-9226-C3BC3D6ADF1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902" name="Triangle 1901">
                    <a:extLst>
                      <a:ext uri="{FF2B5EF4-FFF2-40B4-BE49-F238E27FC236}">
                        <a16:creationId xmlns:a16="http://schemas.microsoft.com/office/drawing/2014/main" id="{1C369DB0-95E7-B699-123E-CE91C068746E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3" name="Oval 1902">
                    <a:extLst>
                      <a:ext uri="{FF2B5EF4-FFF2-40B4-BE49-F238E27FC236}">
                        <a16:creationId xmlns:a16="http://schemas.microsoft.com/office/drawing/2014/main" id="{780FF5EB-6511-408D-35A6-E583642C5387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898" name="Elbow Connector 1897">
                  <a:extLst>
                    <a:ext uri="{FF2B5EF4-FFF2-40B4-BE49-F238E27FC236}">
                      <a16:creationId xmlns:a16="http://schemas.microsoft.com/office/drawing/2014/main" id="{1A6A6183-D46B-7A02-EBC3-7E2F63518B5C}"/>
                    </a:ext>
                  </a:extLst>
                </p:cNvPr>
                <p:cNvCxnSpPr>
                  <a:cxnSpLocks/>
                  <a:stCxn id="1904" idx="3"/>
                  <a:endCxn id="1903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9" name="Elbow Connector 1898">
                  <a:extLst>
                    <a:ext uri="{FF2B5EF4-FFF2-40B4-BE49-F238E27FC236}">
                      <a16:creationId xmlns:a16="http://schemas.microsoft.com/office/drawing/2014/main" id="{4A9E7CEE-DC36-F73A-1DF3-1C9BAF385C76}"/>
                    </a:ext>
                  </a:extLst>
                </p:cNvPr>
                <p:cNvCxnSpPr>
                  <a:cxnSpLocks/>
                  <a:stCxn id="1905" idx="0"/>
                  <a:endCxn id="1902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0" name="Straight Connector 1899">
                  <a:extLst>
                    <a:ext uri="{FF2B5EF4-FFF2-40B4-BE49-F238E27FC236}">
                      <a16:creationId xmlns:a16="http://schemas.microsoft.com/office/drawing/2014/main" id="{CB3A9449-6316-4A44-1F66-DD3965EE57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1" name="Straight Connector 1900">
                  <a:extLst>
                    <a:ext uri="{FF2B5EF4-FFF2-40B4-BE49-F238E27FC236}">
                      <a16:creationId xmlns:a16="http://schemas.microsoft.com/office/drawing/2014/main" id="{3DFBD5B2-B73E-7A4F-4A9E-0ED223E3B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85" name="Straight Connector 1884">
                <a:extLst>
                  <a:ext uri="{FF2B5EF4-FFF2-40B4-BE49-F238E27FC236}">
                    <a16:creationId xmlns:a16="http://schemas.microsoft.com/office/drawing/2014/main" id="{FFB81FBE-113E-F156-AADD-295641DEB2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6" name="Straight Connector 1885">
                <a:extLst>
                  <a:ext uri="{FF2B5EF4-FFF2-40B4-BE49-F238E27FC236}">
                    <a16:creationId xmlns:a16="http://schemas.microsoft.com/office/drawing/2014/main" id="{6C907F05-C6BB-F99E-5DFD-DD5E5F4C94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7" name="Group 1886">
                <a:extLst>
                  <a:ext uri="{FF2B5EF4-FFF2-40B4-BE49-F238E27FC236}">
                    <a16:creationId xmlns:a16="http://schemas.microsoft.com/office/drawing/2014/main" id="{0738BE3D-1231-C42C-D387-606144A1E824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888" name="Straight Connector 1887">
                  <a:extLst>
                    <a:ext uri="{FF2B5EF4-FFF2-40B4-BE49-F238E27FC236}">
                      <a16:creationId xmlns:a16="http://schemas.microsoft.com/office/drawing/2014/main" id="{E74A33A3-462E-4ECF-0394-885F643B4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9" name="Straight Connector 1888">
                  <a:extLst>
                    <a:ext uri="{FF2B5EF4-FFF2-40B4-BE49-F238E27FC236}">
                      <a16:creationId xmlns:a16="http://schemas.microsoft.com/office/drawing/2014/main" id="{CE93C04C-3BBA-3DFE-B0E3-A9FA8ACB26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0" name="Straight Connector 1889">
                  <a:extLst>
                    <a:ext uri="{FF2B5EF4-FFF2-40B4-BE49-F238E27FC236}">
                      <a16:creationId xmlns:a16="http://schemas.microsoft.com/office/drawing/2014/main" id="{E31A8B16-8899-7427-CE3C-B6A02FC17BBA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1" name="Straight Connector 1890">
                  <a:extLst>
                    <a:ext uri="{FF2B5EF4-FFF2-40B4-BE49-F238E27FC236}">
                      <a16:creationId xmlns:a16="http://schemas.microsoft.com/office/drawing/2014/main" id="{28AFCE52-506C-EBAE-D9EE-28CD0E730E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2" name="Straight Connector 1891">
                  <a:extLst>
                    <a:ext uri="{FF2B5EF4-FFF2-40B4-BE49-F238E27FC236}">
                      <a16:creationId xmlns:a16="http://schemas.microsoft.com/office/drawing/2014/main" id="{F382B283-5D19-2BE0-BC08-4A3D9C1CDE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3" name="Straight Connector 1892">
                  <a:extLst>
                    <a:ext uri="{FF2B5EF4-FFF2-40B4-BE49-F238E27FC236}">
                      <a16:creationId xmlns:a16="http://schemas.microsoft.com/office/drawing/2014/main" id="{D80D966E-060C-1A3D-CEC4-643A1EFE89F7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4" name="Straight Connector 1893">
                  <a:extLst>
                    <a:ext uri="{FF2B5EF4-FFF2-40B4-BE49-F238E27FC236}">
                      <a16:creationId xmlns:a16="http://schemas.microsoft.com/office/drawing/2014/main" id="{57B3950D-CB4C-888D-AFF0-2D63410EFE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5" name="Straight Connector 1894">
                  <a:extLst>
                    <a:ext uri="{FF2B5EF4-FFF2-40B4-BE49-F238E27FC236}">
                      <a16:creationId xmlns:a16="http://schemas.microsoft.com/office/drawing/2014/main" id="{C3F626BF-BF74-84C1-4827-D3DC48F6DB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06" name="Group 1905">
              <a:extLst>
                <a:ext uri="{FF2B5EF4-FFF2-40B4-BE49-F238E27FC236}">
                  <a16:creationId xmlns:a16="http://schemas.microsoft.com/office/drawing/2014/main" id="{F9E81023-F170-CA15-98C2-982D255050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122102" y="5662400"/>
              <a:ext cx="649224" cy="376909"/>
              <a:chOff x="4978392" y="4470831"/>
              <a:chExt cx="2503823" cy="1453601"/>
            </a:xfrm>
          </p:grpSpPr>
          <p:sp>
            <p:nvSpPr>
              <p:cNvPr id="1907" name="Rectangle 1906">
                <a:extLst>
                  <a:ext uri="{FF2B5EF4-FFF2-40B4-BE49-F238E27FC236}">
                    <a16:creationId xmlns:a16="http://schemas.microsoft.com/office/drawing/2014/main" id="{734A400E-40CF-422E-9F5B-02C5E3C778B9}"/>
                  </a:ext>
                </a:extLst>
              </p:cNvPr>
              <p:cNvSpPr/>
              <p:nvPr/>
            </p:nvSpPr>
            <p:spPr>
              <a:xfrm>
                <a:off x="5348615" y="4661000"/>
                <a:ext cx="1421619" cy="11635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08" name="Group 1907">
                <a:extLst>
                  <a:ext uri="{FF2B5EF4-FFF2-40B4-BE49-F238E27FC236}">
                    <a16:creationId xmlns:a16="http://schemas.microsoft.com/office/drawing/2014/main" id="{CEAD4276-0174-F89A-A668-E4EE634655A9}"/>
                  </a:ext>
                </a:extLst>
              </p:cNvPr>
              <p:cNvGrpSpPr/>
              <p:nvPr/>
            </p:nvGrpSpPr>
            <p:grpSpPr>
              <a:xfrm>
                <a:off x="5348615" y="4795449"/>
                <a:ext cx="1447800" cy="894697"/>
                <a:chOff x="6629400" y="1428097"/>
                <a:chExt cx="1447800" cy="894697"/>
              </a:xfrm>
            </p:grpSpPr>
            <p:grpSp>
              <p:nvGrpSpPr>
                <p:cNvPr id="1920" name="Group 1919">
                  <a:extLst>
                    <a:ext uri="{FF2B5EF4-FFF2-40B4-BE49-F238E27FC236}">
                      <a16:creationId xmlns:a16="http://schemas.microsoft.com/office/drawing/2014/main" id="{870A24DB-15CD-1326-4471-F877408B1AA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5400000">
                  <a:off x="7110984" y="1386840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928" name="Triangle 1927">
                    <a:extLst>
                      <a:ext uri="{FF2B5EF4-FFF2-40B4-BE49-F238E27FC236}">
                        <a16:creationId xmlns:a16="http://schemas.microsoft.com/office/drawing/2014/main" id="{4878E0F9-5185-3E20-265D-1BEECABF6945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9" name="Oval 1928">
                    <a:extLst>
                      <a:ext uri="{FF2B5EF4-FFF2-40B4-BE49-F238E27FC236}">
                        <a16:creationId xmlns:a16="http://schemas.microsoft.com/office/drawing/2014/main" id="{EE31186F-963C-6593-7987-ACB40D25A63F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21" name="Group 1920">
                  <a:extLst>
                    <a:ext uri="{FF2B5EF4-FFF2-40B4-BE49-F238E27FC236}">
                      <a16:creationId xmlns:a16="http://schemas.microsoft.com/office/drawing/2014/main" id="{543E8614-F18C-20FC-FB6D-5A457EC03216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6200000" flipH="1">
                  <a:off x="7110984" y="1824337"/>
                  <a:ext cx="457200" cy="539714"/>
                  <a:chOff x="7110984" y="1386840"/>
                  <a:chExt cx="457200" cy="539714"/>
                </a:xfrm>
              </p:grpSpPr>
              <p:sp>
                <p:nvSpPr>
                  <p:cNvPr id="1926" name="Triangle 1925">
                    <a:extLst>
                      <a:ext uri="{FF2B5EF4-FFF2-40B4-BE49-F238E27FC236}">
                        <a16:creationId xmlns:a16="http://schemas.microsoft.com/office/drawing/2014/main" id="{942C4D8C-4960-C64E-1A21-AD0D42787651}"/>
                      </a:ext>
                    </a:extLst>
                  </p:cNvPr>
                  <p:cNvSpPr/>
                  <p:nvPr/>
                </p:nvSpPr>
                <p:spPr>
                  <a:xfrm>
                    <a:off x="7110984" y="1496568"/>
                    <a:ext cx="457200" cy="429986"/>
                  </a:xfrm>
                  <a:prstGeom prst="triangl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7" name="Oval 1926">
                    <a:extLst>
                      <a:ext uri="{FF2B5EF4-FFF2-40B4-BE49-F238E27FC236}">
                        <a16:creationId xmlns:a16="http://schemas.microsoft.com/office/drawing/2014/main" id="{96C248FA-C311-6557-F0E5-B9FEED01F1FC}"/>
                      </a:ext>
                    </a:extLst>
                  </p:cNvPr>
                  <p:cNvSpPr/>
                  <p:nvPr/>
                </p:nvSpPr>
                <p:spPr>
                  <a:xfrm>
                    <a:off x="7284720" y="1386840"/>
                    <a:ext cx="109728" cy="109728"/>
                  </a:xfrm>
                  <a:prstGeom prst="ellipse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922" name="Elbow Connector 1921">
                  <a:extLst>
                    <a:ext uri="{FF2B5EF4-FFF2-40B4-BE49-F238E27FC236}">
                      <a16:creationId xmlns:a16="http://schemas.microsoft.com/office/drawing/2014/main" id="{7A92414E-EE48-3612-6A48-13A90B46B03D}"/>
                    </a:ext>
                  </a:extLst>
                </p:cNvPr>
                <p:cNvCxnSpPr>
                  <a:cxnSpLocks/>
                  <a:stCxn id="1928" idx="3"/>
                  <a:endCxn id="1927" idx="0"/>
                </p:cNvCxnSpPr>
                <p:nvPr/>
              </p:nvCxnSpPr>
              <p:spPr>
                <a:xfrm rot="10800000" flipV="1">
                  <a:off x="7069727" y="1656696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3" name="Elbow Connector 1922">
                  <a:extLst>
                    <a:ext uri="{FF2B5EF4-FFF2-40B4-BE49-F238E27FC236}">
                      <a16:creationId xmlns:a16="http://schemas.microsoft.com/office/drawing/2014/main" id="{C8CE0AC5-1EED-4724-473D-E157DC8B829C}"/>
                    </a:ext>
                  </a:extLst>
                </p:cNvPr>
                <p:cNvCxnSpPr>
                  <a:cxnSpLocks/>
                  <a:stCxn id="1929" idx="0"/>
                  <a:endCxn id="1926" idx="3"/>
                </p:cNvCxnSpPr>
                <p:nvPr/>
              </p:nvCxnSpPr>
              <p:spPr>
                <a:xfrm>
                  <a:off x="7609441" y="1656697"/>
                  <a:ext cx="12700" cy="437497"/>
                </a:xfrm>
                <a:prstGeom prst="bentConnector3">
                  <a:avLst>
                    <a:gd name="adj1" fmla="val 1907142"/>
                  </a:avLst>
                </a:prstGeom>
                <a:ln w="19050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4" name="Straight Connector 1923">
                  <a:extLst>
                    <a:ext uri="{FF2B5EF4-FFF2-40B4-BE49-F238E27FC236}">
                      <a16:creationId xmlns:a16="http://schemas.microsoft.com/office/drawing/2014/main" id="{D595A5EA-04F8-7F32-2905-CC90CAFEC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294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5" name="Straight Connector 1924">
                  <a:extLst>
                    <a:ext uri="{FF2B5EF4-FFF2-40B4-BE49-F238E27FC236}">
                      <a16:creationId xmlns:a16="http://schemas.microsoft.com/office/drawing/2014/main" id="{19FBEBB0-692A-570E-8B71-383EBCB0A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848600" y="1865594"/>
                  <a:ext cx="228600" cy="0"/>
                </a:xfrm>
                <a:prstGeom prst="line">
                  <a:avLst/>
                </a:prstGeom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909" name="Straight Connector 1908">
                <a:extLst>
                  <a:ext uri="{FF2B5EF4-FFF2-40B4-BE49-F238E27FC236}">
                    <a16:creationId xmlns:a16="http://schemas.microsoft.com/office/drawing/2014/main" id="{4E1ED652-23DE-E4F5-65F8-2C4FD6F220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78392" y="4529090"/>
                <a:ext cx="2503823" cy="4207"/>
              </a:xfrm>
              <a:prstGeom prst="line">
                <a:avLst/>
              </a:prstGeom>
              <a:ln w="190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0" name="Straight Connector 1909">
                <a:extLst>
                  <a:ext uri="{FF2B5EF4-FFF2-40B4-BE49-F238E27FC236}">
                    <a16:creationId xmlns:a16="http://schemas.microsoft.com/office/drawing/2014/main" id="{C9A6B990-98E7-6A34-0FD0-729D2B57EF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79242" y="4470831"/>
                <a:ext cx="0" cy="1453601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11" name="Group 1910">
                <a:extLst>
                  <a:ext uri="{FF2B5EF4-FFF2-40B4-BE49-F238E27FC236}">
                    <a16:creationId xmlns:a16="http://schemas.microsoft.com/office/drawing/2014/main" id="{9FF28E18-8209-71A9-7802-483B61298C56}"/>
                  </a:ext>
                </a:extLst>
              </p:cNvPr>
              <p:cNvGrpSpPr/>
              <p:nvPr/>
            </p:nvGrpSpPr>
            <p:grpSpPr>
              <a:xfrm>
                <a:off x="6777144" y="4529091"/>
                <a:ext cx="498261" cy="946954"/>
                <a:chOff x="6777144" y="4529091"/>
                <a:chExt cx="498261" cy="946954"/>
              </a:xfrm>
            </p:grpSpPr>
            <p:cxnSp>
              <p:nvCxnSpPr>
                <p:cNvPr id="1912" name="Straight Connector 1911">
                  <a:extLst>
                    <a:ext uri="{FF2B5EF4-FFF2-40B4-BE49-F238E27FC236}">
                      <a16:creationId xmlns:a16="http://schemas.microsoft.com/office/drawing/2014/main" id="{A9BCE7F6-BDDE-8AFB-E58F-8DE816CC26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5321610"/>
                  <a:ext cx="0" cy="154435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3" name="Straight Connector 1912">
                  <a:extLst>
                    <a:ext uri="{FF2B5EF4-FFF2-40B4-BE49-F238E27FC236}">
                      <a16:creationId xmlns:a16="http://schemas.microsoft.com/office/drawing/2014/main" id="{004D9F93-D627-D359-C693-C9F1CEB1F6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075621" y="4529091"/>
                  <a:ext cx="0" cy="64012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4" name="Straight Connector 1913">
                  <a:extLst>
                    <a:ext uri="{FF2B5EF4-FFF2-40B4-BE49-F238E27FC236}">
                      <a16:creationId xmlns:a16="http://schemas.microsoft.com/office/drawing/2014/main" id="{38C8FF71-6FE2-7917-D6A8-2A0D32F5A8BC}"/>
                    </a:ext>
                  </a:extLst>
                </p:cNvPr>
                <p:cNvCxnSpPr/>
                <p:nvPr/>
              </p:nvCxnSpPr>
              <p:spPr>
                <a:xfrm rot="16200000">
                  <a:off x="690680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5" name="Straight Connector 1914">
                  <a:extLst>
                    <a:ext uri="{FF2B5EF4-FFF2-40B4-BE49-F238E27FC236}">
                      <a16:creationId xmlns:a16="http://schemas.microsoft.com/office/drawing/2014/main" id="{8D5132E0-54A2-8EA7-7F01-CCC4A90902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25589" y="5268419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6" name="Straight Connector 1915">
                  <a:extLst>
                    <a:ext uri="{FF2B5EF4-FFF2-40B4-BE49-F238E27FC236}">
                      <a16:creationId xmlns:a16="http://schemas.microsoft.com/office/drawing/2014/main" id="{CFA8CBB4-5B09-578D-1215-7E701C3C55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7032482" y="5116018"/>
                  <a:ext cx="0" cy="106384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7" name="Straight Connector 1916">
                  <a:extLst>
                    <a:ext uri="{FF2B5EF4-FFF2-40B4-BE49-F238E27FC236}">
                      <a16:creationId xmlns:a16="http://schemas.microsoft.com/office/drawing/2014/main" id="{7B2E53B4-9D24-BA50-E371-7C9DBBEC4A10}"/>
                    </a:ext>
                  </a:extLst>
                </p:cNvPr>
                <p:cNvCxnSpPr/>
                <p:nvPr/>
              </p:nvCxnSpPr>
              <p:spPr>
                <a:xfrm rot="16200000">
                  <a:off x="6864797" y="5245411"/>
                  <a:ext cx="152400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8" name="Straight Connector 1917">
                  <a:extLst>
                    <a:ext uri="{FF2B5EF4-FFF2-40B4-BE49-F238E27FC236}">
                      <a16:creationId xmlns:a16="http://schemas.microsoft.com/office/drawing/2014/main" id="{72E983B6-04B4-9E02-CE94-D29AC787ED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77144" y="5235766"/>
                  <a:ext cx="163854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9" name="Straight Connector 1918">
                  <a:extLst>
                    <a:ext uri="{FF2B5EF4-FFF2-40B4-BE49-F238E27FC236}">
                      <a16:creationId xmlns:a16="http://schemas.microsoft.com/office/drawing/2014/main" id="{E8784723-1752-DFC5-E635-A5E22EBA0D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81258" y="5461545"/>
                  <a:ext cx="194147" cy="0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89674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266DC-EB9B-0A6D-1EF3-399EA78D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57200"/>
            <a:ext cx="10363200" cy="838200"/>
          </a:xfrm>
        </p:spPr>
        <p:txBody>
          <a:bodyPr/>
          <a:lstStyle/>
          <a:p>
            <a:r>
              <a:rPr lang="en-US" sz="3600" dirty="0"/>
              <a:t>Complementary Gain Memory Cell</a:t>
            </a:r>
            <a:br>
              <a:rPr lang="en-US" sz="3600" dirty="0"/>
            </a:br>
            <a:r>
              <a:rPr lang="en-US" sz="2800" dirty="0"/>
              <a:t>Dual Ports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D1BD-0626-4FBF-3E9E-B25FB198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208221"/>
            <a:ext cx="10363200" cy="1600200"/>
          </a:xfrm>
        </p:spPr>
        <p:txBody>
          <a:bodyPr/>
          <a:lstStyle/>
          <a:p>
            <a:pPr marL="228600" indent="-228600">
              <a:buNone/>
            </a:pPr>
            <a:r>
              <a:rPr lang="en-US" sz="1400" b="1" i="0" dirty="0">
                <a:effectLst/>
              </a:rPr>
              <a:t>S</a:t>
            </a:r>
            <a:r>
              <a:rPr lang="en-US" sz="1400" b="0" i="0" dirty="0">
                <a:effectLst/>
              </a:rPr>
              <a:t>. </a:t>
            </a:r>
            <a:r>
              <a:rPr lang="en-US" sz="1400" b="1" i="0" dirty="0" err="1">
                <a:effectLst/>
              </a:rPr>
              <a:t>Shukuri</a:t>
            </a:r>
            <a:r>
              <a:rPr lang="en-US" sz="1400" b="1" i="0" dirty="0">
                <a:effectLst/>
              </a:rPr>
              <a:t> et al</a:t>
            </a:r>
            <a:r>
              <a:rPr lang="en-US" sz="1400" b="0" i="0" dirty="0">
                <a:effectLst/>
              </a:rPr>
              <a:t>., “Super-Low-Voltage Operation of a Semi-Static Complementary Gain RAM Memory Cell,” </a:t>
            </a:r>
            <a:r>
              <a:rPr lang="en-US" sz="1400" b="1" i="0" dirty="0">
                <a:effectLst/>
              </a:rPr>
              <a:t>VLSI Tech</a:t>
            </a:r>
            <a:r>
              <a:rPr lang="en-US" sz="1400" b="0" i="0" dirty="0">
                <a:effectLst/>
              </a:rPr>
              <a:t>. </a:t>
            </a:r>
            <a:r>
              <a:rPr lang="en-US" sz="1400" b="1" i="0" dirty="0">
                <a:effectLst/>
              </a:rPr>
              <a:t>Symposium pp</a:t>
            </a:r>
            <a:r>
              <a:rPr lang="en-US" sz="1400" b="0" i="0" dirty="0">
                <a:effectLst/>
              </a:rPr>
              <a:t>. </a:t>
            </a:r>
            <a:r>
              <a:rPr lang="en-US" sz="1400" b="1" i="0" dirty="0">
                <a:effectLst/>
              </a:rPr>
              <a:t>23-24</a:t>
            </a:r>
            <a:r>
              <a:rPr lang="en-US" sz="1400" b="0" i="0" dirty="0">
                <a:effectLst/>
              </a:rPr>
              <a:t> (</a:t>
            </a:r>
            <a:r>
              <a:rPr lang="en-US" sz="1400" b="1" i="0" dirty="0">
                <a:effectLst/>
              </a:rPr>
              <a:t>1993</a:t>
            </a:r>
            <a:r>
              <a:rPr lang="en-US" sz="1400" b="0" i="0" dirty="0">
                <a:effectLst/>
              </a:rPr>
              <a:t>);</a:t>
            </a:r>
          </a:p>
          <a:p>
            <a:pPr marL="228600" indent="-228600">
              <a:buNone/>
            </a:pPr>
            <a:r>
              <a:rPr lang="en-US" sz="1400" dirty="0"/>
              <a:t>N. Ikeda et al., </a:t>
            </a:r>
            <a:r>
              <a:rPr lang="en-US" sz="1400" b="0" dirty="0"/>
              <a:t>“A novel logic compatible gain cell with two transistors,” </a:t>
            </a:r>
            <a:r>
              <a:rPr lang="en-US" sz="1400" dirty="0"/>
              <a:t>Dig. </a:t>
            </a:r>
            <a:r>
              <a:rPr lang="en-US" sz="1400" dirty="0" err="1"/>
              <a:t>Symp</a:t>
            </a:r>
            <a:r>
              <a:rPr lang="en-US" sz="1400" dirty="0"/>
              <a:t>. VLSI Technology, 2002, pp. 168–169.</a:t>
            </a:r>
          </a:p>
          <a:p>
            <a:pPr marL="228600" indent="-228600">
              <a:buNone/>
            </a:pPr>
            <a:r>
              <a:rPr lang="en-US" sz="1400" dirty="0"/>
              <a:t>D. </a:t>
            </a:r>
            <a:r>
              <a:rPr lang="en-US" sz="1400" dirty="0" err="1"/>
              <a:t>Somasekhar</a:t>
            </a:r>
            <a:r>
              <a:rPr lang="en-US" sz="1400" dirty="0"/>
              <a:t>, et al. </a:t>
            </a:r>
            <a:r>
              <a:rPr lang="en-US" sz="1400" b="0" dirty="0"/>
              <a:t>“2 GHz 2 Mb 2T gain cell memory macro with 128 </a:t>
            </a:r>
            <a:r>
              <a:rPr lang="en-US" sz="1400" b="0" dirty="0" err="1"/>
              <a:t>GBytes</a:t>
            </a:r>
            <a:r>
              <a:rPr lang="en-US" sz="1400" b="0" dirty="0"/>
              <a:t>/sec bandwidth in a 65 nm logic process technology,”</a:t>
            </a:r>
            <a:r>
              <a:rPr lang="en-US" sz="1400" dirty="0"/>
              <a:t> IEEE J. Solid-State Circuits, vol. 44, no. 1, pp. 174–185, Jan. 2009.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1BEA4B6-A21F-E24A-4030-4908C36E1F14}"/>
              </a:ext>
            </a:extLst>
          </p:cNvPr>
          <p:cNvGrpSpPr/>
          <p:nvPr/>
        </p:nvGrpSpPr>
        <p:grpSpPr>
          <a:xfrm>
            <a:off x="4038600" y="1812764"/>
            <a:ext cx="3438525" cy="1860871"/>
            <a:chOff x="4038600" y="1812764"/>
            <a:chExt cx="3438525" cy="186087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0A83D6-4DA2-D422-9B0E-EEC96B14062B}"/>
                </a:ext>
              </a:extLst>
            </p:cNvPr>
            <p:cNvGrpSpPr/>
            <p:nvPr/>
          </p:nvGrpSpPr>
          <p:grpSpPr>
            <a:xfrm>
              <a:off x="5405066" y="2421229"/>
              <a:ext cx="888078" cy="565237"/>
              <a:chOff x="8534400" y="1564272"/>
              <a:chExt cx="457200" cy="290995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06FA81F-6234-8B70-141C-86CDBE7B2DE4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D39D916-D2E0-1F9B-5CCF-B31AB320A525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81B743C-A4EA-6751-3C14-D516D49C8DBB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1F2FC26-08AD-2A48-1993-4C1419AA83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EBFC5EC-7AE1-BE0D-8FCA-3168A5945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8D19D79-408D-BD42-BFBE-D2D0B84B56CA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9B2F2B2-842D-9FDB-301E-20EEB1AA4C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4272"/>
                <a:ext cx="0" cy="14631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26FB9C-9628-0B36-6F80-0AF02E325776}"/>
                </a:ext>
              </a:extLst>
            </p:cNvPr>
            <p:cNvCxnSpPr>
              <a:cxnSpLocks/>
            </p:cNvCxnSpPr>
            <p:nvPr/>
          </p:nvCxnSpPr>
          <p:spPr>
            <a:xfrm>
              <a:off x="4812890" y="2445417"/>
              <a:ext cx="2664235" cy="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A24F56-D9C5-FC79-59D0-F96BB07DD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5066" y="2182095"/>
              <a:ext cx="0" cy="1491540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27621F-EAEC-6C8B-D5DF-F1230BFC6819}"/>
                </a:ext>
              </a:extLst>
            </p:cNvPr>
            <p:cNvSpPr txBox="1"/>
            <p:nvPr/>
          </p:nvSpPr>
          <p:spPr>
            <a:xfrm>
              <a:off x="4038600" y="2218718"/>
              <a:ext cx="678070" cy="369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WWL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52DF97C-2E53-341C-9F20-9DF2C8BA3FF4}"/>
                </a:ext>
              </a:extLst>
            </p:cNvPr>
            <p:cNvGrpSpPr/>
            <p:nvPr/>
          </p:nvGrpSpPr>
          <p:grpSpPr>
            <a:xfrm>
              <a:off x="6263524" y="2669836"/>
              <a:ext cx="951494" cy="759161"/>
              <a:chOff x="6777144" y="5085213"/>
              <a:chExt cx="489848" cy="39083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0110BB5-840C-52FB-0A96-C997A6545D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5621" y="5321609"/>
                <a:ext cx="0" cy="154435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B17C7749-48C7-E822-8016-8DE24E888E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75621" y="5085213"/>
                <a:ext cx="0" cy="8399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2A0FC54-1F2E-1952-A746-EC3D2048C032}"/>
                  </a:ext>
                </a:extLst>
              </p:cNvPr>
              <p:cNvCxnSpPr/>
              <p:nvPr/>
            </p:nvCxnSpPr>
            <p:spPr>
              <a:xfrm rot="16200000">
                <a:off x="6906807" y="5245411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4159465-6E3C-7AF5-93FA-877C2C5290E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025589" y="5268419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ADA0453-F819-BAAB-D034-F9368BE8220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032482" y="5116018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ECFA2D3-1121-A3EE-BC4B-434911DCE427}"/>
                  </a:ext>
                </a:extLst>
              </p:cNvPr>
              <p:cNvCxnSpPr/>
              <p:nvPr/>
            </p:nvCxnSpPr>
            <p:spPr>
              <a:xfrm rot="16200000">
                <a:off x="6864797" y="5245411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1761989-80B3-8294-6282-0910A5A60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77144" y="5235766"/>
                <a:ext cx="16385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2D3B5A6-B1D4-CA57-9FB5-048A666A9D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2845" y="5086896"/>
                <a:ext cx="194147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39DBB61-0DE2-4F43-5494-77A6BD404906}"/>
                </a:ext>
              </a:extLst>
            </p:cNvPr>
            <p:cNvCxnSpPr>
              <a:cxnSpLocks/>
            </p:cNvCxnSpPr>
            <p:nvPr/>
          </p:nvCxnSpPr>
          <p:spPr>
            <a:xfrm>
              <a:off x="4812888" y="3431581"/>
              <a:ext cx="2664235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7D01C6C-7E64-13FF-773A-641B9FF0E828}"/>
                </a:ext>
              </a:extLst>
            </p:cNvPr>
            <p:cNvSpPr txBox="1"/>
            <p:nvPr/>
          </p:nvSpPr>
          <p:spPr>
            <a:xfrm>
              <a:off x="4154965" y="3180474"/>
              <a:ext cx="567975" cy="369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RWL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E890A7A-AC56-D47A-4175-D50656C395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4636" y="2182095"/>
              <a:ext cx="0" cy="14915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0A3B8FF-6947-1680-C3B7-689C4FB2FF6E}"/>
                </a:ext>
              </a:extLst>
            </p:cNvPr>
            <p:cNvSpPr txBox="1"/>
            <p:nvPr/>
          </p:nvSpPr>
          <p:spPr>
            <a:xfrm>
              <a:off x="5077598" y="1812764"/>
              <a:ext cx="570670" cy="369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WBL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4A5B4A1-4260-B497-1B60-5B1712275516}"/>
                </a:ext>
              </a:extLst>
            </p:cNvPr>
            <p:cNvSpPr txBox="1"/>
            <p:nvPr/>
          </p:nvSpPr>
          <p:spPr>
            <a:xfrm>
              <a:off x="6971801" y="1812764"/>
              <a:ext cx="463269" cy="36933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RBL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44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EE2A-80FB-2BAF-7387-D983715764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Multi-Ported Cells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81C218-29FF-6885-E2C0-DB98AFE82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5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Emerging Memories for In Package Memory candidates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Neo Sans Intel"/>
                <a:cs typeface="Neo Sans Intel"/>
              </a:rPr>
              <a:t>Key Challenge:  BW, Granularity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483058" y="2095408"/>
            <a:ext cx="1729735" cy="612469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244442" y="1591663"/>
            <a:ext cx="1073226" cy="743240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16E857-ABCC-43BB-BC58-BD5E3D062A49}"/>
              </a:ext>
            </a:extLst>
          </p:cNvPr>
          <p:cNvGrpSpPr/>
          <p:nvPr/>
        </p:nvGrpSpPr>
        <p:grpSpPr>
          <a:xfrm>
            <a:off x="5504604" y="1102014"/>
            <a:ext cx="2871399" cy="2253978"/>
            <a:chOff x="7762461" y="675861"/>
            <a:chExt cx="3858973" cy="291835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32F8CB7-C457-4D55-9068-C78D192449A5}"/>
                </a:ext>
              </a:extLst>
            </p:cNvPr>
            <p:cNvGrpSpPr/>
            <p:nvPr/>
          </p:nvGrpSpPr>
          <p:grpSpPr>
            <a:xfrm>
              <a:off x="8139931" y="853489"/>
              <a:ext cx="3036201" cy="2046019"/>
              <a:chOff x="3975652" y="670891"/>
              <a:chExt cx="8885583" cy="4951344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44B61EB-6E5F-4264-8FEE-B8821F0377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1331" y="670891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D40A243-117B-473A-A882-60C414493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1196009"/>
                <a:ext cx="87464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BA43173-BA2C-43C8-AF63-5650D94D36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5652" y="2453308"/>
                <a:ext cx="8885583" cy="828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AA8A24DF-336D-4A04-86A8-7630712EEF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2113" y="672551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C5D759E-F864-41B9-9277-F579A5A43438}"/>
                  </a:ext>
                </a:extLst>
              </p:cNvPr>
              <p:cNvGrpSpPr/>
              <p:nvPr/>
            </p:nvGrpSpPr>
            <p:grpSpPr>
              <a:xfrm>
                <a:off x="4681331" y="122748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1AAE6AD8-0024-4C1E-85D3-5ED774649B6B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23" name="Straight Connector 222">
                    <a:extLst>
                      <a:ext uri="{FF2B5EF4-FFF2-40B4-BE49-F238E27FC236}">
                        <a16:creationId xmlns:a16="http://schemas.microsoft.com/office/drawing/2014/main" id="{966E258D-F7CB-4733-9270-876CEEAA82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>
                    <a:extLst>
                      <a:ext uri="{FF2B5EF4-FFF2-40B4-BE49-F238E27FC236}">
                        <a16:creationId xmlns:a16="http://schemas.microsoft.com/office/drawing/2014/main" id="{DDDE00F7-99C7-4D43-AD27-7D08B84D06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>
                    <a:extLst>
                      <a:ext uri="{FF2B5EF4-FFF2-40B4-BE49-F238E27FC236}">
                        <a16:creationId xmlns:a16="http://schemas.microsoft.com/office/drawing/2014/main" id="{9BA02814-0B37-4587-9361-8A91B4031F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>
                    <a:extLst>
                      <a:ext uri="{FF2B5EF4-FFF2-40B4-BE49-F238E27FC236}">
                        <a16:creationId xmlns:a16="http://schemas.microsoft.com/office/drawing/2014/main" id="{D0D4BD3E-5297-4AAE-9380-116417CE67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>
                    <a:extLst>
                      <a:ext uri="{FF2B5EF4-FFF2-40B4-BE49-F238E27FC236}">
                        <a16:creationId xmlns:a16="http://schemas.microsoft.com/office/drawing/2014/main" id="{9C8BF9D7-A178-47D0-AE13-3E4EF2EFE0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01AC4284-B010-4C27-825F-A1BA5F9C3A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AA40EF76-13DA-467B-827F-1E219A7EBC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E78B34BA-CBE1-4977-8B44-E74C9F58C30D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917B341D-92DF-4403-8FD6-27BAF48C3409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F77B5656-EF66-4554-B650-537DC8285A8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048D4217-6879-4569-B6FC-B2FD9C045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7E46FAD-6EDF-4410-8B93-0E7752A9A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08783" y="3687415"/>
                <a:ext cx="8852452" cy="3146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CC7851EE-E75E-4916-9E9D-E9862CB80B4B}"/>
                  </a:ext>
                </a:extLst>
              </p:cNvPr>
              <p:cNvGrpSpPr/>
              <p:nvPr/>
            </p:nvGrpSpPr>
            <p:grpSpPr>
              <a:xfrm>
                <a:off x="4714462" y="2461591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1AA875D2-2E19-4A4C-B968-99EA019C11FE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211" name="Straight Connector 210">
                    <a:extLst>
                      <a:ext uri="{FF2B5EF4-FFF2-40B4-BE49-F238E27FC236}">
                        <a16:creationId xmlns:a16="http://schemas.microsoft.com/office/drawing/2014/main" id="{E9BD5F6B-4E05-44DF-9AC2-E7CC325B04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>
                    <a:extLst>
                      <a:ext uri="{FF2B5EF4-FFF2-40B4-BE49-F238E27FC236}">
                        <a16:creationId xmlns:a16="http://schemas.microsoft.com/office/drawing/2014/main" id="{057D84A1-65F5-4557-9873-391AFA223A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>
                    <a:extLst>
                      <a:ext uri="{FF2B5EF4-FFF2-40B4-BE49-F238E27FC236}">
                        <a16:creationId xmlns:a16="http://schemas.microsoft.com/office/drawing/2014/main" id="{003689E7-CA25-4A67-8637-E0B095E6D1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>
                    <a:extLst>
                      <a:ext uri="{FF2B5EF4-FFF2-40B4-BE49-F238E27FC236}">
                        <a16:creationId xmlns:a16="http://schemas.microsoft.com/office/drawing/2014/main" id="{493A3EFC-235C-4B82-8648-1193F31451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>
                    <a:extLst>
                      <a:ext uri="{FF2B5EF4-FFF2-40B4-BE49-F238E27FC236}">
                        <a16:creationId xmlns:a16="http://schemas.microsoft.com/office/drawing/2014/main" id="{B756F796-058E-4874-9423-7FEB02ECED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5" name="Straight Connector 204">
                  <a:extLst>
                    <a:ext uri="{FF2B5EF4-FFF2-40B4-BE49-F238E27FC236}">
                      <a16:creationId xmlns:a16="http://schemas.microsoft.com/office/drawing/2014/main" id="{5340EF3E-7364-46D5-B943-2D765D1D4A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>
                  <a:extLst>
                    <a:ext uri="{FF2B5EF4-FFF2-40B4-BE49-F238E27FC236}">
                      <a16:creationId xmlns:a16="http://schemas.microsoft.com/office/drawing/2014/main" id="{97D67291-1BB1-49B1-8FAC-6773723925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2FEC0FC2-E316-4D65-A6E2-9BD8922F0F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79569597-F0DB-4F4D-8E33-BE676698A7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F6974D05-4C89-470C-A3D6-41AB5A4D5EE0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210" name="Straight Connector 209">
                  <a:extLst>
                    <a:ext uri="{FF2B5EF4-FFF2-40B4-BE49-F238E27FC236}">
                      <a16:creationId xmlns:a16="http://schemas.microsoft.com/office/drawing/2014/main" id="{36F95B02-3B69-4863-ACD0-52B1ECAA8D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67F39F31-3DE4-42E1-BAD9-90AB58B16563}"/>
                  </a:ext>
                </a:extLst>
              </p:cNvPr>
              <p:cNvGrpSpPr/>
              <p:nvPr/>
            </p:nvGrpSpPr>
            <p:grpSpPr>
              <a:xfrm>
                <a:off x="4742347" y="3718882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A064E4D3-D36F-4D91-9877-C89E1F35D6DA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1BB4775F-8B36-42B6-958E-2B49B29606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B0F5103F-DF28-4CF8-A452-D2F035049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E0448BE2-F0B8-4AF1-A09C-BB056B757B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37541E57-6CEF-42BC-BBE2-4074B816EC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37CE775F-B2CB-4C1C-A239-CE55E7DB35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3" name="Straight Connector 192">
                  <a:extLst>
                    <a:ext uri="{FF2B5EF4-FFF2-40B4-BE49-F238E27FC236}">
                      <a16:creationId xmlns:a16="http://schemas.microsoft.com/office/drawing/2014/main" id="{D7A46945-E4D3-4CCF-9F10-842D04F6E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C3E0C36C-20FD-4507-98FA-AE058F95CB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AE312166-495E-48A7-86F1-0D17F4B799B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967A3B13-8B57-4F1E-997A-BD97527F933E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F325DF5-ED1E-4198-94F0-3CDCBBD4A82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98" name="Straight Connector 197">
                  <a:extLst>
                    <a:ext uri="{FF2B5EF4-FFF2-40B4-BE49-F238E27FC236}">
                      <a16:creationId xmlns:a16="http://schemas.microsoft.com/office/drawing/2014/main" id="{6DF96DA6-7452-48D0-9D99-1D9D205BF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9ACB09AF-03AE-4C2F-9A5B-A57B4839E1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8950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2F08C00-F33C-4BAC-A32D-1B02043D2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9732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DE4A29A-46D1-4DB5-9C88-18FEA4A41C16}"/>
                  </a:ext>
                </a:extLst>
              </p:cNvPr>
              <p:cNvGrpSpPr/>
              <p:nvPr/>
            </p:nvGrpSpPr>
            <p:grpSpPr>
              <a:xfrm>
                <a:off x="7268950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20556335-630B-4021-BC96-758676E9ED0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DFAF545C-1C4B-4DBC-BDB6-B7F9AD2565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42BCCFFB-DAA5-4589-8AEA-82A655D3CD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A6AD6087-BFF8-4A8F-B0F1-7627DA12A0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3AD2D8A7-F488-4E4E-A5E1-A0EA881375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A1F924A2-0116-4175-91E9-9215F6E832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0FFE9BDC-23F0-4992-B04F-CB6EB0A77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>
                  <a:extLst>
                    <a:ext uri="{FF2B5EF4-FFF2-40B4-BE49-F238E27FC236}">
                      <a16:creationId xmlns:a16="http://schemas.microsoft.com/office/drawing/2014/main" id="{F1C35E33-ADF4-4FB5-843E-36B60C122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C3FC2535-FB21-4E38-B359-499B976908DF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149FE33-A2A5-4610-8B30-C5CB19C0B420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4304CD29-6910-4033-B545-2E3617873B96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86" name="Straight Connector 185">
                  <a:extLst>
                    <a:ext uri="{FF2B5EF4-FFF2-40B4-BE49-F238E27FC236}">
                      <a16:creationId xmlns:a16="http://schemas.microsoft.com/office/drawing/2014/main" id="{28BCF4A6-0558-4780-9D01-6EE7B2565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3BD5402-D486-4599-BAA4-01DC43828620}"/>
                  </a:ext>
                </a:extLst>
              </p:cNvPr>
              <p:cNvGrpSpPr/>
              <p:nvPr/>
            </p:nvGrpSpPr>
            <p:grpSpPr>
              <a:xfrm>
                <a:off x="7302081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837BAD87-F772-4B64-A889-C83212D45ADF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2346718B-6A64-47C9-8096-1A17AAA25B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>
                    <a:extLst>
                      <a:ext uri="{FF2B5EF4-FFF2-40B4-BE49-F238E27FC236}">
                        <a16:creationId xmlns:a16="http://schemas.microsoft.com/office/drawing/2014/main" id="{9C3642B5-FB23-475C-91CD-4A48E1A711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Connector 176">
                    <a:extLst>
                      <a:ext uri="{FF2B5EF4-FFF2-40B4-BE49-F238E27FC236}">
                        <a16:creationId xmlns:a16="http://schemas.microsoft.com/office/drawing/2014/main" id="{7A760848-6269-4C96-A6F3-073FC37766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>
                    <a:extLst>
                      <a:ext uri="{FF2B5EF4-FFF2-40B4-BE49-F238E27FC236}">
                        <a16:creationId xmlns:a16="http://schemas.microsoft.com/office/drawing/2014/main" id="{4B3FF7B3-13B1-4484-8DB4-E66BFEA42D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>
                    <a:extLst>
                      <a:ext uri="{FF2B5EF4-FFF2-40B4-BE49-F238E27FC236}">
                        <a16:creationId xmlns:a16="http://schemas.microsoft.com/office/drawing/2014/main" id="{48834E90-41BD-4D50-9E53-F67B697488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CB17A739-7D70-43CA-8289-14FA388EDB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31D495B2-05EB-4339-B16C-B527D13A8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F170AD05-40F1-4F5D-8485-0F89517C6D9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91FBCA93-AF90-4A64-84CD-367A1FFCFC0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78A4C4E6-8CD3-41E4-A048-FF4ABD6F7771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30DB2CEA-DB42-40D8-A3DA-AFC5FD490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1A10C9C-7409-45FB-84B7-40BD44ECE710}"/>
                  </a:ext>
                </a:extLst>
              </p:cNvPr>
              <p:cNvGrpSpPr/>
              <p:nvPr/>
            </p:nvGrpSpPr>
            <p:grpSpPr>
              <a:xfrm>
                <a:off x="7329966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BB01227E-AB48-4ED0-901E-EC2F9C3587A5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63" name="Straight Connector 162">
                    <a:extLst>
                      <a:ext uri="{FF2B5EF4-FFF2-40B4-BE49-F238E27FC236}">
                        <a16:creationId xmlns:a16="http://schemas.microsoft.com/office/drawing/2014/main" id="{EE8EF66C-3D3C-44C4-8D68-02A37204B6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>
                    <a:extLst>
                      <a:ext uri="{FF2B5EF4-FFF2-40B4-BE49-F238E27FC236}">
                        <a16:creationId xmlns:a16="http://schemas.microsoft.com/office/drawing/2014/main" id="{C203548B-407B-4BD9-A963-63ECE24185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>
                    <a:extLst>
                      <a:ext uri="{FF2B5EF4-FFF2-40B4-BE49-F238E27FC236}">
                        <a16:creationId xmlns:a16="http://schemas.microsoft.com/office/drawing/2014/main" id="{BA92E9DD-E332-4C29-8025-1149E272A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>
                    <a:extLst>
                      <a:ext uri="{FF2B5EF4-FFF2-40B4-BE49-F238E27FC236}">
                        <a16:creationId xmlns:a16="http://schemas.microsoft.com/office/drawing/2014/main" id="{955AF3BF-50F0-46DC-8F93-CB1383DA0F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>
                    <a:extLst>
                      <a:ext uri="{FF2B5EF4-FFF2-40B4-BE49-F238E27FC236}">
                        <a16:creationId xmlns:a16="http://schemas.microsoft.com/office/drawing/2014/main" id="{0BDD838F-E992-4A96-A48C-C0D013BAB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7C26FD18-55F1-4252-BCC3-4794DAD461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8B9638E1-153F-460C-AF71-22CC49BB94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2C0A9D84-710C-4D7D-A92E-801B169D90A4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5BD67C6C-E0B8-44D8-9F33-A79064A143D7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86A2E984-6187-48EB-BC6A-DC57B0FF1B19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76A09E5-5784-4DF1-A83F-A12DC5489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2F206FD7-0661-4A6A-88C2-D378F6F7B6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17023" y="717274"/>
                <a:ext cx="33131" cy="4904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65E1C396-B5B0-4D7A-BDAE-094542381E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57805" y="718934"/>
                <a:ext cx="27885" cy="49033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D434C6-9EC1-4EA8-A3E8-1C95A553B96A}"/>
                  </a:ext>
                </a:extLst>
              </p:cNvPr>
              <p:cNvGrpSpPr/>
              <p:nvPr/>
            </p:nvGrpSpPr>
            <p:grpSpPr>
              <a:xfrm>
                <a:off x="9817023" y="1273867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BECE4013-90B3-4730-BC6F-4BC6CD34A847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51" name="Straight Connector 150">
                    <a:extLst>
                      <a:ext uri="{FF2B5EF4-FFF2-40B4-BE49-F238E27FC236}">
                        <a16:creationId xmlns:a16="http://schemas.microsoft.com/office/drawing/2014/main" id="{E4E5B684-7D75-45D7-9B39-3FEABF7189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>
                    <a:extLst>
                      <a:ext uri="{FF2B5EF4-FFF2-40B4-BE49-F238E27FC236}">
                        <a16:creationId xmlns:a16="http://schemas.microsoft.com/office/drawing/2014/main" id="{A39AB27E-9FDD-4DB1-A945-44AFF49EF3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EF50BBD3-A242-4371-B67F-1D30CC2BC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:a16="http://schemas.microsoft.com/office/drawing/2014/main" id="{5A2EAFE0-1D72-4B86-948E-1813AFC54F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:a16="http://schemas.microsoft.com/office/drawing/2014/main" id="{605B5088-77A4-46EC-B370-A90E230F36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5C0C1B57-126B-402F-816C-77007EE79B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5BAB6711-B59C-4E75-AA55-0B7A4C9ECE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6E38A253-F1B1-4CBD-A7B9-0CFA47C06415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12302214-74C6-4434-91E0-BA889F6DC7EA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10530BCB-5D6E-4917-B51B-C17A754BCEA2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E94BBA8-7489-40A0-AACE-545FBDD59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CAAF11A0-0B59-4370-81DA-0F4D40499304}"/>
                  </a:ext>
                </a:extLst>
              </p:cNvPr>
              <p:cNvGrpSpPr/>
              <p:nvPr/>
            </p:nvGrpSpPr>
            <p:grpSpPr>
              <a:xfrm>
                <a:off x="9850154" y="2507974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30" name="Group 129">
                  <a:extLst>
                    <a:ext uri="{FF2B5EF4-FFF2-40B4-BE49-F238E27FC236}">
                      <a16:creationId xmlns:a16="http://schemas.microsoft.com/office/drawing/2014/main" id="{F94BFCE7-B756-4C9C-A253-D6DEB0D4B380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3B559109-F3F1-4896-82B6-58F67D09FC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>
                    <a:extLst>
                      <a:ext uri="{FF2B5EF4-FFF2-40B4-BE49-F238E27FC236}">
                        <a16:creationId xmlns:a16="http://schemas.microsoft.com/office/drawing/2014/main" id="{01E139C0-2641-4CD7-A148-5139589846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>
                    <a:extLst>
                      <a:ext uri="{FF2B5EF4-FFF2-40B4-BE49-F238E27FC236}">
                        <a16:creationId xmlns:a16="http://schemas.microsoft.com/office/drawing/2014/main" id="{423A5128-A837-424A-A66C-D778BB8307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EA0A3117-C04A-4020-A09F-292511571A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295D3554-2B5F-445D-A909-E9C5F6AEBD1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>
                  <a:extLst>
                    <a:ext uri="{FF2B5EF4-FFF2-40B4-BE49-F238E27FC236}">
                      <a16:creationId xmlns:a16="http://schemas.microsoft.com/office/drawing/2014/main" id="{DB06EF7D-0B62-4637-8478-561400A38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70748A32-AD0A-4925-A8C1-AD7F213852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CED84AB0-E21D-4E2E-A1D3-98CB49074336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0216A5B8-A2FB-466C-8380-C5211B525638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DAD0680-8D2B-49C2-9583-B901A84AC48C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8F372C1C-5268-4AFE-8790-3710BE4271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90EDEF1E-EDE8-4CCE-9618-9AA037C15176}"/>
                  </a:ext>
                </a:extLst>
              </p:cNvPr>
              <p:cNvGrpSpPr/>
              <p:nvPr/>
            </p:nvGrpSpPr>
            <p:grpSpPr>
              <a:xfrm>
                <a:off x="9878039" y="3765265"/>
                <a:ext cx="2107651" cy="1045268"/>
                <a:chOff x="6291470" y="2122006"/>
                <a:chExt cx="2107651" cy="1045268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CB8E996C-5F5B-4879-A38C-854EFF4DC2D4}"/>
                    </a:ext>
                  </a:extLst>
                </p:cNvPr>
                <p:cNvGrpSpPr/>
                <p:nvPr/>
              </p:nvGrpSpPr>
              <p:grpSpPr>
                <a:xfrm>
                  <a:off x="6647623" y="2122006"/>
                  <a:ext cx="858078" cy="773595"/>
                  <a:chOff x="6511788" y="2130287"/>
                  <a:chExt cx="858078" cy="773595"/>
                </a:xfrm>
              </p:grpSpPr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C6A56698-BF50-44F5-A234-41286DF259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40827" y="2130287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3E3AEB6F-ACEC-4B31-B98C-B1E2190862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96271" y="2575890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D78CD2C5-5F99-4D2A-9975-4D8C87219E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85383" y="2589143"/>
                    <a:ext cx="0" cy="31473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CBAC238D-91E5-41FF-A863-5AEBC10954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445026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CB6C955D-418B-4FF2-96DE-E53D4E6FC1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1788" y="2589143"/>
                    <a:ext cx="858078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5042984F-2085-4746-9A9F-F52BA7C121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91470" y="2864126"/>
                  <a:ext cx="451676" cy="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F0D1F4FC-1698-4E6A-B0D4-59BBF0358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97474" y="2895601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0C0D09E-EC37-4B4D-AD8B-0D77D1BDB9CE}"/>
                    </a:ext>
                  </a:extLst>
                </p:cNvPr>
                <p:cNvSpPr/>
                <p:nvPr/>
              </p:nvSpPr>
              <p:spPr>
                <a:xfrm>
                  <a:off x="7712798" y="2667003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A5C8A1CF-1622-414F-B80D-EA7B4E8E8F73}"/>
                    </a:ext>
                  </a:extLst>
                </p:cNvPr>
                <p:cNvSpPr/>
                <p:nvPr/>
              </p:nvSpPr>
              <p:spPr>
                <a:xfrm>
                  <a:off x="7953862" y="2667002"/>
                  <a:ext cx="136351" cy="500271"/>
                </a:xfrm>
                <a:prstGeom prst="rect">
                  <a:avLst/>
                </a:prstGeom>
                <a:solidFill>
                  <a:srgbClr val="7030A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969B8D4-E3A9-477B-B63D-D611790F3523}"/>
                    </a:ext>
                  </a:extLst>
                </p:cNvPr>
                <p:cNvSpPr/>
                <p:nvPr/>
              </p:nvSpPr>
              <p:spPr>
                <a:xfrm>
                  <a:off x="7830122" y="2667002"/>
                  <a:ext cx="136351" cy="500271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/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163C2833-21AA-499D-86A0-14243B7FAD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68369" y="2888974"/>
                  <a:ext cx="330752" cy="662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9D65B8C5-4CD0-4ADA-BB2F-D72C42EDC352}"/>
                </a:ext>
              </a:extLst>
            </p:cNvPr>
            <p:cNvSpPr/>
            <p:nvPr/>
          </p:nvSpPr>
          <p:spPr>
            <a:xfrm>
              <a:off x="8151252" y="2889923"/>
              <a:ext cx="3196615" cy="18755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Write Driver and Sense Amp</a:t>
              </a:r>
            </a:p>
          </p:txBody>
        </p:sp>
        <p:sp>
          <p:nvSpPr>
            <p:cNvPr id="229" name="Rectangle: Rounded Corners 228">
              <a:extLst>
                <a:ext uri="{FF2B5EF4-FFF2-40B4-BE49-F238E27FC236}">
                  <a16:creationId xmlns:a16="http://schemas.microsoft.com/office/drawing/2014/main" id="{CE48AE23-8928-4B3C-A11D-1B2E0CC9A6D8}"/>
                </a:ext>
              </a:extLst>
            </p:cNvPr>
            <p:cNvSpPr/>
            <p:nvPr/>
          </p:nvSpPr>
          <p:spPr>
            <a:xfrm>
              <a:off x="8157881" y="3132307"/>
              <a:ext cx="3196615" cy="199131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X –decoder and Multiplexer</a:t>
              </a:r>
            </a:p>
          </p:txBody>
        </p:sp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BE0ACC59-01A9-48CC-942F-1885A0320449}"/>
                </a:ext>
              </a:extLst>
            </p:cNvPr>
            <p:cNvSpPr/>
            <p:nvPr/>
          </p:nvSpPr>
          <p:spPr>
            <a:xfrm>
              <a:off x="8157881" y="3369529"/>
              <a:ext cx="3196615" cy="224685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Output driver and I/O</a:t>
              </a:r>
            </a:p>
          </p:txBody>
        </p:sp>
        <p:sp>
          <p:nvSpPr>
            <p:cNvPr id="231" name="Rectangle: Rounded Corners 230">
              <a:extLst>
                <a:ext uri="{FF2B5EF4-FFF2-40B4-BE49-F238E27FC236}">
                  <a16:creationId xmlns:a16="http://schemas.microsoft.com/office/drawing/2014/main" id="{8E8788A8-4482-449B-9F09-0875EC40CBB9}"/>
                </a:ext>
              </a:extLst>
            </p:cNvPr>
            <p:cNvSpPr/>
            <p:nvPr/>
          </p:nvSpPr>
          <p:spPr>
            <a:xfrm rot="16200000">
              <a:off x="6797271" y="1701842"/>
              <a:ext cx="2250257" cy="319877"/>
            </a:xfrm>
            <a:prstGeom prst="round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</a:rPr>
                <a:t>Y decoder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93C1D8E-580F-403D-A216-3A541EBDB184}"/>
                </a:ext>
              </a:extLst>
            </p:cNvPr>
            <p:cNvSpPr txBox="1"/>
            <p:nvPr/>
          </p:nvSpPr>
          <p:spPr>
            <a:xfrm>
              <a:off x="8214940" y="679525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BL</a:t>
              </a: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2161AF58-5EEB-4E18-B244-324E46F26D2A}"/>
                </a:ext>
              </a:extLst>
            </p:cNvPr>
            <p:cNvSpPr txBox="1"/>
            <p:nvPr/>
          </p:nvSpPr>
          <p:spPr>
            <a:xfrm>
              <a:off x="8937447" y="677343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SL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9D6011D5-F25E-4DC1-8664-FCAA3B9C9D11}"/>
                </a:ext>
              </a:extLst>
            </p:cNvPr>
            <p:cNvSpPr txBox="1"/>
            <p:nvPr/>
          </p:nvSpPr>
          <p:spPr>
            <a:xfrm>
              <a:off x="10069301" y="678041"/>
              <a:ext cx="407599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BL</a:t>
              </a: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CBC504D5-1B85-4888-96DE-7BE2B19C3D4F}"/>
                </a:ext>
              </a:extLst>
            </p:cNvPr>
            <p:cNvSpPr txBox="1"/>
            <p:nvPr/>
          </p:nvSpPr>
          <p:spPr>
            <a:xfrm>
              <a:off x="10791808" y="675861"/>
              <a:ext cx="401138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SL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345B4499-746F-4E89-B334-4E14BEDA1071}"/>
                </a:ext>
              </a:extLst>
            </p:cNvPr>
            <p:cNvSpPr txBox="1"/>
            <p:nvPr/>
          </p:nvSpPr>
          <p:spPr>
            <a:xfrm>
              <a:off x="11142086" y="952484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4C5EC1AE-74D7-41BF-8CE3-0F03E5498EC3}"/>
                </a:ext>
              </a:extLst>
            </p:cNvPr>
            <p:cNvSpPr txBox="1"/>
            <p:nvPr/>
          </p:nvSpPr>
          <p:spPr>
            <a:xfrm>
              <a:off x="11156326" y="1472861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80E470CA-EF45-406D-A7BF-732B3540AFE2}"/>
                </a:ext>
              </a:extLst>
            </p:cNvPr>
            <p:cNvSpPr txBox="1"/>
            <p:nvPr/>
          </p:nvSpPr>
          <p:spPr>
            <a:xfrm>
              <a:off x="11185827" y="1999348"/>
              <a:ext cx="435607" cy="25902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700" b="1"/>
                <a:t>WL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0B79D7A-AADE-46F8-B342-E01FBFF05F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34" t="6994" r="1"/>
          <a:stretch/>
        </p:blipFill>
        <p:spPr>
          <a:xfrm>
            <a:off x="9081159" y="1200820"/>
            <a:ext cx="2268682" cy="2106437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DEC62ED1-26F5-4DE0-8FDD-E3D5298AF7CB}"/>
              </a:ext>
            </a:extLst>
          </p:cNvPr>
          <p:cNvSpPr txBox="1"/>
          <p:nvPr/>
        </p:nvSpPr>
        <p:spPr>
          <a:xfrm>
            <a:off x="9011292" y="758473"/>
            <a:ext cx="24084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</a:t>
            </a:r>
            <a:r>
              <a:rPr lang="en-US" sz="16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eDRAM</a:t>
            </a:r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[1T1C]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7BE4B72B-E800-4FCF-90DD-846AF549F5A3}"/>
              </a:ext>
            </a:extLst>
          </p:cNvPr>
          <p:cNvSpPr txBox="1"/>
          <p:nvPr/>
        </p:nvSpPr>
        <p:spPr>
          <a:xfrm>
            <a:off x="5684007" y="770436"/>
            <a:ext cx="2328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1T- 1X Array Architecture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5B52A38-0DE9-42D4-8572-E5F0F96270FE}"/>
              </a:ext>
            </a:extLst>
          </p:cNvPr>
          <p:cNvSpPr/>
          <p:nvPr/>
        </p:nvSpPr>
        <p:spPr>
          <a:xfrm>
            <a:off x="8172582" y="3806463"/>
            <a:ext cx="2109561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TFT channel planar / nonplanar XTOR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470FA828-F114-499D-84AB-8C898CDCA55D}"/>
              </a:ext>
            </a:extLst>
          </p:cNvPr>
          <p:cNvSpPr/>
          <p:nvPr/>
        </p:nvSpPr>
        <p:spPr>
          <a:xfrm>
            <a:off x="10394895" y="3806462"/>
            <a:ext cx="1555858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2T [independent read write] Option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F9404D12-FCDD-4DAE-864D-3AF34344630F}"/>
              </a:ext>
            </a:extLst>
          </p:cNvPr>
          <p:cNvSpPr/>
          <p:nvPr/>
        </p:nvSpPr>
        <p:spPr>
          <a:xfrm>
            <a:off x="5998991" y="3806463"/>
            <a:ext cx="2060839" cy="431803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 channel planar / nonplanar XTOR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80F7223C-0917-4EFC-B9C3-0DF5F3126ECB}"/>
              </a:ext>
            </a:extLst>
          </p:cNvPr>
          <p:cNvSpPr/>
          <p:nvPr/>
        </p:nvSpPr>
        <p:spPr>
          <a:xfrm>
            <a:off x="7851995" y="5101385"/>
            <a:ext cx="1032422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MRAM [STT/SOT]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5BD64CB4-C203-4641-BBCE-1282E1EE7E62}"/>
              </a:ext>
            </a:extLst>
          </p:cNvPr>
          <p:cNvSpPr/>
          <p:nvPr/>
        </p:nvSpPr>
        <p:spPr>
          <a:xfrm>
            <a:off x="10767923" y="5099946"/>
            <a:ext cx="1355431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Nano-structure change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EBB4A070-722E-4EAD-9000-9672B473D4B4}"/>
              </a:ext>
            </a:extLst>
          </p:cNvPr>
          <p:cNvSpPr/>
          <p:nvPr/>
        </p:nvSpPr>
        <p:spPr>
          <a:xfrm>
            <a:off x="6220062" y="5100425"/>
            <a:ext cx="145891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High-k Capacitor 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0408E221-7A75-44CF-A044-341FC40A820A}"/>
              </a:ext>
            </a:extLst>
          </p:cNvPr>
          <p:cNvSpPr/>
          <p:nvPr/>
        </p:nvSpPr>
        <p:spPr>
          <a:xfrm>
            <a:off x="9061771" y="5130797"/>
            <a:ext cx="1384997" cy="43180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Ferro-capacitor</a:t>
            </a:r>
          </a:p>
        </p:txBody>
      </p: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8225ED37-9F37-4B34-8EED-44C7F25B20E0}"/>
              </a:ext>
            </a:extLst>
          </p:cNvPr>
          <p:cNvCxnSpPr>
            <a:cxnSpLocks/>
            <a:stCxn id="244" idx="2"/>
            <a:endCxn id="247" idx="0"/>
          </p:cNvCxnSpPr>
          <p:nvPr/>
        </p:nvCxnSpPr>
        <p:spPr>
          <a:xfrm flipH="1">
            <a:off x="6949521" y="4238266"/>
            <a:ext cx="79890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4D23D0ED-DB0F-4986-8339-F44398A29F95}"/>
              </a:ext>
            </a:extLst>
          </p:cNvPr>
          <p:cNvCxnSpPr>
            <a:cxnSpLocks/>
            <a:stCxn id="244" idx="2"/>
            <a:endCxn id="245" idx="0"/>
          </p:cNvCxnSpPr>
          <p:nvPr/>
        </p:nvCxnSpPr>
        <p:spPr>
          <a:xfrm>
            <a:off x="7029411" y="4238266"/>
            <a:ext cx="1338795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>
            <a:extLst>
              <a:ext uri="{FF2B5EF4-FFF2-40B4-BE49-F238E27FC236}">
                <a16:creationId xmlns:a16="http://schemas.microsoft.com/office/drawing/2014/main" id="{2039E16F-153F-4E88-9905-07AE0077BCB6}"/>
              </a:ext>
            </a:extLst>
          </p:cNvPr>
          <p:cNvCxnSpPr>
            <a:cxnSpLocks/>
            <a:stCxn id="244" idx="2"/>
            <a:endCxn id="248" idx="0"/>
          </p:cNvCxnSpPr>
          <p:nvPr/>
        </p:nvCxnSpPr>
        <p:spPr>
          <a:xfrm>
            <a:off x="7029411" y="4238266"/>
            <a:ext cx="2724859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>
            <a:extLst>
              <a:ext uri="{FF2B5EF4-FFF2-40B4-BE49-F238E27FC236}">
                <a16:creationId xmlns:a16="http://schemas.microsoft.com/office/drawing/2014/main" id="{520210EC-8CF0-4B50-BCD5-72A5A2C682FE}"/>
              </a:ext>
            </a:extLst>
          </p:cNvPr>
          <p:cNvCxnSpPr>
            <a:cxnSpLocks/>
            <a:stCxn id="244" idx="2"/>
            <a:endCxn id="246" idx="0"/>
          </p:cNvCxnSpPr>
          <p:nvPr/>
        </p:nvCxnSpPr>
        <p:spPr>
          <a:xfrm>
            <a:off x="7029411" y="4238266"/>
            <a:ext cx="4416228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>
            <a:extLst>
              <a:ext uri="{FF2B5EF4-FFF2-40B4-BE49-F238E27FC236}">
                <a16:creationId xmlns:a16="http://schemas.microsoft.com/office/drawing/2014/main" id="{2E0850D9-E3E1-44DA-B0A9-12CE7340F5B0}"/>
              </a:ext>
            </a:extLst>
          </p:cNvPr>
          <p:cNvCxnSpPr>
            <a:cxnSpLocks/>
            <a:stCxn id="242" idx="2"/>
            <a:endCxn id="247" idx="0"/>
          </p:cNvCxnSpPr>
          <p:nvPr/>
        </p:nvCxnSpPr>
        <p:spPr>
          <a:xfrm flipH="1">
            <a:off x="6949521" y="4238266"/>
            <a:ext cx="2277842" cy="86215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7BFEC6C3-9051-48C4-A069-C7341FF6C526}"/>
              </a:ext>
            </a:extLst>
          </p:cNvPr>
          <p:cNvCxnSpPr>
            <a:cxnSpLocks/>
            <a:stCxn id="242" idx="2"/>
            <a:endCxn id="245" idx="0"/>
          </p:cNvCxnSpPr>
          <p:nvPr/>
        </p:nvCxnSpPr>
        <p:spPr>
          <a:xfrm flipH="1">
            <a:off x="8368206" y="4238266"/>
            <a:ext cx="859157" cy="8631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1BFDB1E-1002-437B-9501-BC2F91D847D7}"/>
              </a:ext>
            </a:extLst>
          </p:cNvPr>
          <p:cNvCxnSpPr>
            <a:cxnSpLocks/>
            <a:stCxn id="242" idx="2"/>
            <a:endCxn id="248" idx="0"/>
          </p:cNvCxnSpPr>
          <p:nvPr/>
        </p:nvCxnSpPr>
        <p:spPr>
          <a:xfrm>
            <a:off x="9227363" y="4238266"/>
            <a:ext cx="526907" cy="89253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9E264AD9-D0F9-4692-B144-373E2C8DE036}"/>
              </a:ext>
            </a:extLst>
          </p:cNvPr>
          <p:cNvCxnSpPr>
            <a:cxnSpLocks/>
            <a:stCxn id="242" idx="2"/>
            <a:endCxn id="246" idx="0"/>
          </p:cNvCxnSpPr>
          <p:nvPr/>
        </p:nvCxnSpPr>
        <p:spPr>
          <a:xfrm>
            <a:off x="9227363" y="4238266"/>
            <a:ext cx="2218276" cy="86168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5CD72CC7-3E7C-40EA-AD6C-0E1D525AB5E1}"/>
              </a:ext>
            </a:extLst>
          </p:cNvPr>
          <p:cNvCxnSpPr>
            <a:cxnSpLocks/>
            <a:stCxn id="243" idx="2"/>
            <a:endCxn id="247" idx="0"/>
          </p:cNvCxnSpPr>
          <p:nvPr/>
        </p:nvCxnSpPr>
        <p:spPr>
          <a:xfrm flipH="1">
            <a:off x="6949521" y="4238265"/>
            <a:ext cx="4223303" cy="86216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>
            <a:extLst>
              <a:ext uri="{FF2B5EF4-FFF2-40B4-BE49-F238E27FC236}">
                <a16:creationId xmlns:a16="http://schemas.microsoft.com/office/drawing/2014/main" id="{3A317BF7-41E7-4C3F-8CD5-5DD0DB31EA42}"/>
              </a:ext>
            </a:extLst>
          </p:cNvPr>
          <p:cNvCxnSpPr>
            <a:cxnSpLocks/>
            <a:stCxn id="243" idx="2"/>
            <a:endCxn id="245" idx="0"/>
          </p:cNvCxnSpPr>
          <p:nvPr/>
        </p:nvCxnSpPr>
        <p:spPr>
          <a:xfrm flipH="1">
            <a:off x="8368206" y="4238265"/>
            <a:ext cx="2804618" cy="86312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41E52F2A-350C-4776-894F-C38C27FBE7D7}"/>
              </a:ext>
            </a:extLst>
          </p:cNvPr>
          <p:cNvCxnSpPr>
            <a:cxnSpLocks/>
            <a:stCxn id="243" idx="2"/>
            <a:endCxn id="248" idx="0"/>
          </p:cNvCxnSpPr>
          <p:nvPr/>
        </p:nvCxnSpPr>
        <p:spPr>
          <a:xfrm flipH="1">
            <a:off x="9754270" y="4238265"/>
            <a:ext cx="1418554" cy="89253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1" name="TextBox 260">
            <a:extLst>
              <a:ext uri="{FF2B5EF4-FFF2-40B4-BE49-F238E27FC236}">
                <a16:creationId xmlns:a16="http://schemas.microsoft.com/office/drawing/2014/main" id="{7B82D1C7-B7CC-4121-A7B9-5F75D778255E}"/>
              </a:ext>
            </a:extLst>
          </p:cNvPr>
          <p:cNvSpPr txBox="1"/>
          <p:nvPr/>
        </p:nvSpPr>
        <p:spPr>
          <a:xfrm>
            <a:off x="8354052" y="3509713"/>
            <a:ext cx="1630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Transistor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A1A41604-C12B-4058-AA06-F5D52EC0EE19}"/>
              </a:ext>
            </a:extLst>
          </p:cNvPr>
          <p:cNvSpPr txBox="1"/>
          <p:nvPr/>
        </p:nvSpPr>
        <p:spPr>
          <a:xfrm>
            <a:off x="8310450" y="5530073"/>
            <a:ext cx="166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Element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395BA45-8951-7AA0-1CB5-8537B81F64D5}"/>
              </a:ext>
            </a:extLst>
          </p:cNvPr>
          <p:cNvCxnSpPr>
            <a:cxnSpLocks/>
            <a:stCxn id="243" idx="2"/>
            <a:endCxn id="246" idx="0"/>
          </p:cNvCxnSpPr>
          <p:nvPr/>
        </p:nvCxnSpPr>
        <p:spPr>
          <a:xfrm>
            <a:off x="11172824" y="4238265"/>
            <a:ext cx="272815" cy="86168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18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4DA4A-36CF-FD4A-900D-153861295A3D}"/>
              </a:ext>
            </a:extLst>
          </p:cNvPr>
          <p:cNvGrpSpPr/>
          <p:nvPr/>
        </p:nvGrpSpPr>
        <p:grpSpPr>
          <a:xfrm>
            <a:off x="612726" y="1032762"/>
            <a:ext cx="5348634" cy="4489660"/>
            <a:chOff x="2375118" y="1262425"/>
            <a:chExt cx="4116510" cy="28691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1A7545-6705-6847-BDB3-D219B7BA63A1}"/>
                </a:ext>
              </a:extLst>
            </p:cNvPr>
            <p:cNvGrpSpPr/>
            <p:nvPr/>
          </p:nvGrpSpPr>
          <p:grpSpPr>
            <a:xfrm>
              <a:off x="2718111" y="2805394"/>
              <a:ext cx="3431012" cy="844949"/>
              <a:chOff x="4722427" y="3160506"/>
              <a:chExt cx="2745009" cy="534459"/>
            </a:xfrm>
          </p:grpSpPr>
          <p:sp>
            <p:nvSpPr>
              <p:cNvPr id="99" name="Freeform: Shape 80">
                <a:extLst>
                  <a:ext uri="{FF2B5EF4-FFF2-40B4-BE49-F238E27FC236}">
                    <a16:creationId xmlns:a16="http://schemas.microsoft.com/office/drawing/2014/main" id="{2CEA8494-8B82-EA4C-A238-071F0AA2AF02}"/>
                  </a:ext>
                </a:extLst>
              </p:cNvPr>
              <p:cNvSpPr/>
              <p:nvPr/>
            </p:nvSpPr>
            <p:spPr>
              <a:xfrm>
                <a:off x="4722427" y="3409120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838 w 2743200"/>
                  <a:gd name="connsiteY2" fmla="*/ 5879 h 285750"/>
                  <a:gd name="connsiteX3" fmla="*/ 2742888 w 2743200"/>
                  <a:gd name="connsiteY3" fmla="*/ 129227 h 285750"/>
                  <a:gd name="connsiteX4" fmla="*/ 2523431 w 2743200"/>
                  <a:gd name="connsiteY4" fmla="*/ 281437 h 285750"/>
                  <a:gd name="connsiteX5" fmla="*/ 225716 w 2743200"/>
                  <a:gd name="connsiteY5" fmla="*/ 281437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838" y="5879"/>
                    </a:lnTo>
                    <a:lnTo>
                      <a:pt x="2742888" y="129227"/>
                    </a:lnTo>
                    <a:lnTo>
                      <a:pt x="2523431" y="281437"/>
                    </a:lnTo>
                    <a:lnTo>
                      <a:pt x="225716" y="28143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0" name="Freeform: Shape 81">
                <a:extLst>
                  <a:ext uri="{FF2B5EF4-FFF2-40B4-BE49-F238E27FC236}">
                    <a16:creationId xmlns:a16="http://schemas.microsoft.com/office/drawing/2014/main" id="{3DED36A5-3FEF-CA40-97D3-624766E6543F}"/>
                  </a:ext>
                </a:extLst>
              </p:cNvPr>
              <p:cNvSpPr/>
              <p:nvPr/>
            </p:nvSpPr>
            <p:spPr>
              <a:xfrm>
                <a:off x="4722427" y="3262054"/>
                <a:ext cx="447675" cy="428625"/>
              </a:xfrm>
              <a:custGeom>
                <a:avLst/>
                <a:gdLst>
                  <a:gd name="connsiteX0" fmla="*/ 269435 w 447675"/>
                  <a:gd name="connsiteY0" fmla="*/ 5879 h 428625"/>
                  <a:gd name="connsiteX1" fmla="*/ 5879 w 447675"/>
                  <a:gd name="connsiteY1" fmla="*/ 270578 h 428625"/>
                  <a:gd name="connsiteX2" fmla="*/ 225716 w 447675"/>
                  <a:gd name="connsiteY2" fmla="*/ 428503 h 428625"/>
                  <a:gd name="connsiteX3" fmla="*/ 446981 w 447675"/>
                  <a:gd name="connsiteY3" fmla="*/ 13265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7675" h="428625">
                    <a:moveTo>
                      <a:pt x="269435" y="5879"/>
                    </a:moveTo>
                    <a:lnTo>
                      <a:pt x="5879" y="270578"/>
                    </a:lnTo>
                    <a:lnTo>
                      <a:pt x="225716" y="428503"/>
                    </a:lnTo>
                    <a:lnTo>
                      <a:pt x="446981" y="132656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1" name="Freeform: Shape 82">
                <a:extLst>
                  <a:ext uri="{FF2B5EF4-FFF2-40B4-BE49-F238E27FC236}">
                    <a16:creationId xmlns:a16="http://schemas.microsoft.com/office/drawing/2014/main" id="{CC3F9534-979B-9544-A1BE-C181832A62F7}"/>
                  </a:ext>
                </a:extLst>
              </p:cNvPr>
              <p:cNvSpPr/>
              <p:nvPr/>
            </p:nvSpPr>
            <p:spPr>
              <a:xfrm>
                <a:off x="5119989" y="3160506"/>
                <a:ext cx="200025" cy="257175"/>
              </a:xfrm>
              <a:custGeom>
                <a:avLst/>
                <a:gdLst>
                  <a:gd name="connsiteX0" fmla="*/ 196580 w 200025"/>
                  <a:gd name="connsiteY0" fmla="*/ 5509 h 257175"/>
                  <a:gd name="connsiteX1" fmla="*/ 5509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196580" y="5509"/>
                    </a:moveTo>
                    <a:lnTo>
                      <a:pt x="5509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2" name="Freeform: Shape 83">
                <a:extLst>
                  <a:ext uri="{FF2B5EF4-FFF2-40B4-BE49-F238E27FC236}">
                    <a16:creationId xmlns:a16="http://schemas.microsoft.com/office/drawing/2014/main" id="{6FC0AA27-6158-0347-83F9-B0D1BD2B15CA}"/>
                  </a:ext>
                </a:extLst>
              </p:cNvPr>
              <p:cNvSpPr/>
              <p:nvPr/>
            </p:nvSpPr>
            <p:spPr>
              <a:xfrm>
                <a:off x="6863921" y="3160506"/>
                <a:ext cx="200025" cy="257175"/>
              </a:xfrm>
              <a:custGeom>
                <a:avLst/>
                <a:gdLst>
                  <a:gd name="connsiteX0" fmla="*/ 5509 w 200025"/>
                  <a:gd name="connsiteY0" fmla="*/ 5509 h 257175"/>
                  <a:gd name="connsiteX1" fmla="*/ 203343 w 200025"/>
                  <a:gd name="connsiteY1" fmla="*/ 254492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57175">
                    <a:moveTo>
                      <a:pt x="5509" y="5509"/>
                    </a:moveTo>
                    <a:lnTo>
                      <a:pt x="203343" y="254492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3" name="Freeform: Shape 85">
                <a:extLst>
                  <a:ext uri="{FF2B5EF4-FFF2-40B4-BE49-F238E27FC236}">
                    <a16:creationId xmlns:a16="http://schemas.microsoft.com/office/drawing/2014/main" id="{B303A260-B952-7844-87E9-13B58D0749C1}"/>
                  </a:ext>
                </a:extLst>
              </p:cNvPr>
              <p:cNvSpPr/>
              <p:nvPr/>
            </p:nvSpPr>
            <p:spPr>
              <a:xfrm>
                <a:off x="4986353" y="3160506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04 h 238125"/>
                  <a:gd name="connsiteX5" fmla="*/ 183055 w 2209800"/>
                  <a:gd name="connsiteY5" fmla="*/ 23420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04"/>
                    </a:lnTo>
                    <a:lnTo>
                      <a:pt x="183055" y="23420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4" name="Freeform: Shape 86">
                <a:extLst>
                  <a:ext uri="{FF2B5EF4-FFF2-40B4-BE49-F238E27FC236}">
                    <a16:creationId xmlns:a16="http://schemas.microsoft.com/office/drawing/2014/main" id="{28CD6CBB-F846-1A4E-A229-8E4E6BE561B7}"/>
                  </a:ext>
                </a:extLst>
              </p:cNvPr>
              <p:cNvSpPr/>
              <p:nvPr/>
            </p:nvSpPr>
            <p:spPr>
              <a:xfrm>
                <a:off x="4942264" y="3388831"/>
                <a:ext cx="2295525" cy="304800"/>
              </a:xfrm>
              <a:custGeom>
                <a:avLst/>
                <a:gdLst>
                  <a:gd name="connsiteX0" fmla="*/ 5879 w 2295525"/>
                  <a:gd name="connsiteY0" fmla="*/ 301725 h 304800"/>
                  <a:gd name="connsiteX1" fmla="*/ 2295498 w 2295525"/>
                  <a:gd name="connsiteY1" fmla="*/ 301725 h 304800"/>
                  <a:gd name="connsiteX2" fmla="*/ 2069089 w 2295525"/>
                  <a:gd name="connsiteY2" fmla="*/ 5879 h 304800"/>
                  <a:gd name="connsiteX3" fmla="*/ 227144 w 2295525"/>
                  <a:gd name="connsiteY3" fmla="*/ 587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5525" h="304800">
                    <a:moveTo>
                      <a:pt x="5879" y="301725"/>
                    </a:moveTo>
                    <a:lnTo>
                      <a:pt x="2295498" y="301725"/>
                    </a:lnTo>
                    <a:lnTo>
                      <a:pt x="2069089" y="5879"/>
                    </a:lnTo>
                    <a:lnTo>
                      <a:pt x="227144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105" name="Freeform: Shape 87">
                <a:extLst>
                  <a:ext uri="{FF2B5EF4-FFF2-40B4-BE49-F238E27FC236}">
                    <a16:creationId xmlns:a16="http://schemas.microsoft.com/office/drawing/2014/main" id="{C43AE56B-93B2-EF4E-BFA0-90B50AF99857}"/>
                  </a:ext>
                </a:extLst>
              </p:cNvPr>
              <p:cNvSpPr/>
              <p:nvPr/>
            </p:nvSpPr>
            <p:spPr>
              <a:xfrm>
                <a:off x="7010236" y="3266340"/>
                <a:ext cx="457200" cy="428625"/>
              </a:xfrm>
              <a:custGeom>
                <a:avLst/>
                <a:gdLst>
                  <a:gd name="connsiteX0" fmla="*/ 227525 w 457200"/>
                  <a:gd name="connsiteY0" fmla="*/ 424217 h 428625"/>
                  <a:gd name="connsiteX1" fmla="*/ 455078 w 457200"/>
                  <a:gd name="connsiteY1" fmla="*/ 272007 h 428625"/>
                  <a:gd name="connsiteX2" fmla="*/ 183424 w 457200"/>
                  <a:gd name="connsiteY2" fmla="*/ 5879 h 428625"/>
                  <a:gd name="connsiteX3" fmla="*/ 5879 w 457200"/>
                  <a:gd name="connsiteY3" fmla="*/ 128370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7200" h="428625">
                    <a:moveTo>
                      <a:pt x="227525" y="424217"/>
                    </a:moveTo>
                    <a:lnTo>
                      <a:pt x="455078" y="272007"/>
                    </a:lnTo>
                    <a:lnTo>
                      <a:pt x="183424" y="5879"/>
                    </a:lnTo>
                    <a:lnTo>
                      <a:pt x="5879" y="12837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F151003-8D91-D143-8A9C-AA9FBE63B291}"/>
                </a:ext>
              </a:extLst>
            </p:cNvPr>
            <p:cNvGrpSpPr/>
            <p:nvPr/>
          </p:nvGrpSpPr>
          <p:grpSpPr>
            <a:xfrm>
              <a:off x="2381449" y="3589618"/>
              <a:ext cx="4110179" cy="541920"/>
              <a:chOff x="12456098" y="5203261"/>
              <a:chExt cx="7756959" cy="807082"/>
            </a:xfrm>
          </p:grpSpPr>
          <p:sp>
            <p:nvSpPr>
              <p:cNvPr id="96" name="Freeform: Shape 89">
                <a:extLst>
                  <a:ext uri="{FF2B5EF4-FFF2-40B4-BE49-F238E27FC236}">
                    <a16:creationId xmlns:a16="http://schemas.microsoft.com/office/drawing/2014/main" id="{D531F2B2-418E-B343-B743-91A550876B75}"/>
                  </a:ext>
                </a:extLst>
              </p:cNvPr>
              <p:cNvSpPr/>
              <p:nvPr/>
            </p:nvSpPr>
            <p:spPr>
              <a:xfrm>
                <a:off x="13014554" y="5203261"/>
                <a:ext cx="582893" cy="739825"/>
              </a:xfrm>
              <a:custGeom>
                <a:avLst/>
                <a:gdLst>
                  <a:gd name="connsiteX0" fmla="*/ 579537 w 582892"/>
                  <a:gd name="connsiteY0" fmla="*/ 16597 h 739825"/>
                  <a:gd name="connsiteX1" fmla="*/ 16597 w 582892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2892" h="739825">
                    <a:moveTo>
                      <a:pt x="579537" y="16597"/>
                    </a:moveTo>
                    <a:lnTo>
                      <a:pt x="16597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7" name="Freeform: Shape 90">
                <a:extLst>
                  <a:ext uri="{FF2B5EF4-FFF2-40B4-BE49-F238E27FC236}">
                    <a16:creationId xmlns:a16="http://schemas.microsoft.com/office/drawing/2014/main" id="{A93A5BC2-2369-0A4F-B433-094B7340AFF1}"/>
                  </a:ext>
                </a:extLst>
              </p:cNvPr>
              <p:cNvSpPr/>
              <p:nvPr/>
            </p:nvSpPr>
            <p:spPr>
              <a:xfrm>
                <a:off x="19059602" y="5203261"/>
                <a:ext cx="560474" cy="739825"/>
              </a:xfrm>
              <a:custGeom>
                <a:avLst/>
                <a:gdLst>
                  <a:gd name="connsiteX0" fmla="*/ 16598 w 560473"/>
                  <a:gd name="connsiteY0" fmla="*/ 16597 h 739825"/>
                  <a:gd name="connsiteX1" fmla="*/ 546806 w 560473"/>
                  <a:gd name="connsiteY1" fmla="*/ 724364 h 73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0473" h="739825">
                    <a:moveTo>
                      <a:pt x="16598" y="16597"/>
                    </a:moveTo>
                    <a:lnTo>
                      <a:pt x="546806" y="72436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solidFill>
                  <a:srgbClr val="0088EE">
                    <a:alpha val="50000"/>
                  </a:srgbClr>
                </a:soli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8" name="Freeform: Shape 91">
                <a:extLst>
                  <a:ext uri="{FF2B5EF4-FFF2-40B4-BE49-F238E27FC236}">
                    <a16:creationId xmlns:a16="http://schemas.microsoft.com/office/drawing/2014/main" id="{F2AF18FB-582F-7E4F-822C-E4CD3E3B711A}"/>
                  </a:ext>
                </a:extLst>
              </p:cNvPr>
              <p:cNvSpPr/>
              <p:nvPr/>
            </p:nvSpPr>
            <p:spPr>
              <a:xfrm>
                <a:off x="12456098" y="5203261"/>
                <a:ext cx="7756959" cy="807082"/>
              </a:xfrm>
              <a:custGeom>
                <a:avLst/>
                <a:gdLst>
                  <a:gd name="connsiteX0" fmla="*/ 16597 w 7756959"/>
                  <a:gd name="connsiteY0" fmla="*/ 348846 h 807082"/>
                  <a:gd name="connsiteX1" fmla="*/ 1137994 w 7756959"/>
                  <a:gd name="connsiteY1" fmla="*/ 16597 h 807082"/>
                  <a:gd name="connsiteX2" fmla="*/ 6620101 w 7756959"/>
                  <a:gd name="connsiteY2" fmla="*/ 16597 h 807082"/>
                  <a:gd name="connsiteX3" fmla="*/ 7744188 w 7756959"/>
                  <a:gd name="connsiteY3" fmla="*/ 364988 h 807082"/>
                  <a:gd name="connsiteX4" fmla="*/ 7124528 w 7756959"/>
                  <a:gd name="connsiteY4" fmla="*/ 794759 h 807082"/>
                  <a:gd name="connsiteX5" fmla="*/ 637154 w 7756959"/>
                  <a:gd name="connsiteY5" fmla="*/ 794759 h 80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6959" h="807082">
                    <a:moveTo>
                      <a:pt x="16597" y="348846"/>
                    </a:moveTo>
                    <a:lnTo>
                      <a:pt x="1137994" y="16597"/>
                    </a:lnTo>
                    <a:lnTo>
                      <a:pt x="6620101" y="16597"/>
                    </a:lnTo>
                    <a:lnTo>
                      <a:pt x="7744188" y="364988"/>
                    </a:lnTo>
                    <a:lnTo>
                      <a:pt x="7124528" y="794759"/>
                    </a:lnTo>
                    <a:lnTo>
                      <a:pt x="637154" y="79475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143CFE-4312-6249-9112-8EC8463A4193}"/>
                </a:ext>
              </a:extLst>
            </p:cNvPr>
            <p:cNvGrpSpPr/>
            <p:nvPr/>
          </p:nvGrpSpPr>
          <p:grpSpPr>
            <a:xfrm>
              <a:off x="2375118" y="3201818"/>
              <a:ext cx="4095453" cy="923970"/>
              <a:chOff x="4455906" y="4532438"/>
              <a:chExt cx="3276600" cy="584443"/>
            </a:xfrm>
          </p:grpSpPr>
          <p:sp>
            <p:nvSpPr>
              <p:cNvPr id="89" name="Freeform: Shape 93">
                <a:extLst>
                  <a:ext uri="{FF2B5EF4-FFF2-40B4-BE49-F238E27FC236}">
                    <a16:creationId xmlns:a16="http://schemas.microsoft.com/office/drawing/2014/main" id="{67A2B9A4-8504-0442-AAAD-B2CFF824521F}"/>
                  </a:ext>
                </a:extLst>
              </p:cNvPr>
              <p:cNvSpPr/>
              <p:nvPr/>
            </p:nvSpPr>
            <p:spPr>
              <a:xfrm>
                <a:off x="4455906" y="4783506"/>
                <a:ext cx="3276600" cy="333375"/>
              </a:xfrm>
              <a:custGeom>
                <a:avLst/>
                <a:gdLst>
                  <a:gd name="connsiteX0" fmla="*/ 5509 w 3276600"/>
                  <a:gd name="connsiteY0" fmla="*/ 138859 h 333375"/>
                  <a:gd name="connsiteX1" fmla="*/ 474615 w 3276600"/>
                  <a:gd name="connsiteY1" fmla="*/ 5509 h 333375"/>
                  <a:gd name="connsiteX2" fmla="*/ 2803478 w 3276600"/>
                  <a:gd name="connsiteY2" fmla="*/ 5509 h 333375"/>
                  <a:gd name="connsiteX3" fmla="*/ 3274965 w 3276600"/>
                  <a:gd name="connsiteY3" fmla="*/ 146002 h 333375"/>
                  <a:gd name="connsiteX4" fmla="*/ 3013789 w 3276600"/>
                  <a:gd name="connsiteY4" fmla="*/ 327930 h 333375"/>
                  <a:gd name="connsiteX5" fmla="*/ 267446 w 3276600"/>
                  <a:gd name="connsiteY5" fmla="*/ 32793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6600" h="333375">
                    <a:moveTo>
                      <a:pt x="5509" y="138859"/>
                    </a:moveTo>
                    <a:lnTo>
                      <a:pt x="474615" y="5509"/>
                    </a:lnTo>
                    <a:lnTo>
                      <a:pt x="2803478" y="5509"/>
                    </a:lnTo>
                    <a:lnTo>
                      <a:pt x="3274965" y="146002"/>
                    </a:lnTo>
                    <a:lnTo>
                      <a:pt x="3013789" y="327930"/>
                    </a:lnTo>
                    <a:lnTo>
                      <a:pt x="267446" y="327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0" name="Freeform: Shape 94">
                <a:extLst>
                  <a:ext uri="{FF2B5EF4-FFF2-40B4-BE49-F238E27FC236}">
                    <a16:creationId xmlns:a16="http://schemas.microsoft.com/office/drawing/2014/main" id="{B465C508-DD75-0A4C-8AAF-84961977A0DF}"/>
                  </a:ext>
                </a:extLst>
              </p:cNvPr>
              <p:cNvSpPr/>
              <p:nvPr/>
            </p:nvSpPr>
            <p:spPr>
              <a:xfrm>
                <a:off x="4455906" y="4650441"/>
                <a:ext cx="495300" cy="457200"/>
              </a:xfrm>
              <a:custGeom>
                <a:avLst/>
                <a:gdLst>
                  <a:gd name="connsiteX0" fmla="*/ 276781 w 495300"/>
                  <a:gd name="connsiteY0" fmla="*/ 5509 h 457200"/>
                  <a:gd name="connsiteX1" fmla="*/ 5509 w 495300"/>
                  <a:gd name="connsiteY1" fmla="*/ 271923 h 457200"/>
                  <a:gd name="connsiteX2" fmla="*/ 267446 w 495300"/>
                  <a:gd name="connsiteY2" fmla="*/ 460994 h 457200"/>
                  <a:gd name="connsiteX3" fmla="*/ 496618 w 495300"/>
                  <a:gd name="connsiteY3" fmla="*/ 163528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276781" y="5509"/>
                    </a:moveTo>
                    <a:lnTo>
                      <a:pt x="5509" y="271923"/>
                    </a:lnTo>
                    <a:lnTo>
                      <a:pt x="267446" y="460994"/>
                    </a:lnTo>
                    <a:lnTo>
                      <a:pt x="496618" y="16352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1" name="Freeform: Shape 95">
                <a:extLst>
                  <a:ext uri="{FF2B5EF4-FFF2-40B4-BE49-F238E27FC236}">
                    <a16:creationId xmlns:a16="http://schemas.microsoft.com/office/drawing/2014/main" id="{52F88D71-98EC-584E-8A75-18682E06DD1C}"/>
                  </a:ext>
                </a:extLst>
              </p:cNvPr>
              <p:cNvSpPr/>
              <p:nvPr/>
            </p:nvSpPr>
            <p:spPr>
              <a:xfrm>
                <a:off x="4924642" y="4532438"/>
                <a:ext cx="209550" cy="257175"/>
              </a:xfrm>
              <a:custGeom>
                <a:avLst/>
                <a:gdLst>
                  <a:gd name="connsiteX0" fmla="*/ 205237 w 209550"/>
                  <a:gd name="connsiteY0" fmla="*/ 5879 h 257175"/>
                  <a:gd name="connsiteX1" fmla="*/ 5879 w 20955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9550" h="257175">
                    <a:moveTo>
                      <a:pt x="205237" y="5879"/>
                    </a:moveTo>
                    <a:lnTo>
                      <a:pt x="5879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2" name="Freeform: Shape 96">
                <a:extLst>
                  <a:ext uri="{FF2B5EF4-FFF2-40B4-BE49-F238E27FC236}">
                    <a16:creationId xmlns:a16="http://schemas.microsoft.com/office/drawing/2014/main" id="{B7871192-ED80-6B4D-849C-AA5CBEA936DF}"/>
                  </a:ext>
                </a:extLst>
              </p:cNvPr>
              <p:cNvSpPr/>
              <p:nvPr/>
            </p:nvSpPr>
            <p:spPr>
              <a:xfrm>
                <a:off x="7065672" y="4532438"/>
                <a:ext cx="190500" cy="257175"/>
              </a:xfrm>
              <a:custGeom>
                <a:avLst/>
                <a:gdLst>
                  <a:gd name="connsiteX0" fmla="*/ 5879 w 190500"/>
                  <a:gd name="connsiteY0" fmla="*/ 5879 h 257175"/>
                  <a:gd name="connsiteX1" fmla="*/ 193712 w 190500"/>
                  <a:gd name="connsiteY1" fmla="*/ 25657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57175">
                    <a:moveTo>
                      <a:pt x="5879" y="5879"/>
                    </a:moveTo>
                    <a:lnTo>
                      <a:pt x="193712" y="256577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3" name="Freeform: Shape 97">
                <a:extLst>
                  <a:ext uri="{FF2B5EF4-FFF2-40B4-BE49-F238E27FC236}">
                    <a16:creationId xmlns:a16="http://schemas.microsoft.com/office/drawing/2014/main" id="{A99B75E4-B7E3-8E44-A1CC-3B59AC015E10}"/>
                  </a:ext>
                </a:extLst>
              </p:cNvPr>
              <p:cNvSpPr/>
              <p:nvPr/>
            </p:nvSpPr>
            <p:spPr>
              <a:xfrm>
                <a:off x="4726808" y="4532438"/>
                <a:ext cx="2743200" cy="285750"/>
              </a:xfrm>
              <a:custGeom>
                <a:avLst/>
                <a:gdLst>
                  <a:gd name="connsiteX0" fmla="*/ 5879 w 2743200"/>
                  <a:gd name="connsiteY0" fmla="*/ 123512 h 285750"/>
                  <a:gd name="connsiteX1" fmla="*/ 403071 w 2743200"/>
                  <a:gd name="connsiteY1" fmla="*/ 5879 h 285750"/>
                  <a:gd name="connsiteX2" fmla="*/ 2344743 w 2743200"/>
                  <a:gd name="connsiteY2" fmla="*/ 5879 h 285750"/>
                  <a:gd name="connsiteX3" fmla="*/ 2742887 w 2743200"/>
                  <a:gd name="connsiteY3" fmla="*/ 129227 h 285750"/>
                  <a:gd name="connsiteX4" fmla="*/ 2523431 w 2743200"/>
                  <a:gd name="connsiteY4" fmla="*/ 281532 h 285750"/>
                  <a:gd name="connsiteX5" fmla="*/ 225716 w 2743200"/>
                  <a:gd name="connsiteY5" fmla="*/ 281532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3200" h="285750">
                    <a:moveTo>
                      <a:pt x="5879" y="123512"/>
                    </a:moveTo>
                    <a:lnTo>
                      <a:pt x="403071" y="5879"/>
                    </a:lnTo>
                    <a:lnTo>
                      <a:pt x="2344743" y="5879"/>
                    </a:lnTo>
                    <a:lnTo>
                      <a:pt x="2742887" y="129227"/>
                    </a:lnTo>
                    <a:lnTo>
                      <a:pt x="2523431" y="281532"/>
                    </a:lnTo>
                    <a:lnTo>
                      <a:pt x="225716" y="281532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4" name="Freeform: Shape 98">
                <a:extLst>
                  <a:ext uri="{FF2B5EF4-FFF2-40B4-BE49-F238E27FC236}">
                    <a16:creationId xmlns:a16="http://schemas.microsoft.com/office/drawing/2014/main" id="{CC087C9A-4EBC-7549-A74D-4E6C838B11C0}"/>
                  </a:ext>
                </a:extLst>
              </p:cNvPr>
              <p:cNvSpPr/>
              <p:nvPr/>
            </p:nvSpPr>
            <p:spPr>
              <a:xfrm>
                <a:off x="4717844" y="4808461"/>
                <a:ext cx="2752725" cy="304800"/>
              </a:xfrm>
              <a:custGeom>
                <a:avLst/>
                <a:gdLst>
                  <a:gd name="connsiteX0" fmla="*/ 234680 w 2752725"/>
                  <a:gd name="connsiteY0" fmla="*/ 5509 h 304800"/>
                  <a:gd name="connsiteX1" fmla="*/ 2524204 w 2752725"/>
                  <a:gd name="connsiteY1" fmla="*/ 5509 h 304800"/>
                  <a:gd name="connsiteX2" fmla="*/ 2751852 w 2752725"/>
                  <a:gd name="connsiteY2" fmla="*/ 302974 h 304800"/>
                  <a:gd name="connsiteX3" fmla="*/ 5509 w 2752725"/>
                  <a:gd name="connsiteY3" fmla="*/ 30297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52725" h="304800">
                    <a:moveTo>
                      <a:pt x="234680" y="5509"/>
                    </a:moveTo>
                    <a:lnTo>
                      <a:pt x="2524204" y="5509"/>
                    </a:lnTo>
                    <a:lnTo>
                      <a:pt x="2751852" y="302974"/>
                    </a:lnTo>
                    <a:lnTo>
                      <a:pt x="5509" y="30297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95" name="Freeform: Shape 99">
                <a:extLst>
                  <a:ext uri="{FF2B5EF4-FFF2-40B4-BE49-F238E27FC236}">
                    <a16:creationId xmlns:a16="http://schemas.microsoft.com/office/drawing/2014/main" id="{001E3907-33FC-0743-A598-3F3575A7AF1F}"/>
                  </a:ext>
                </a:extLst>
              </p:cNvPr>
              <p:cNvSpPr/>
              <p:nvPr/>
            </p:nvSpPr>
            <p:spPr>
              <a:xfrm>
                <a:off x="7236540" y="4656156"/>
                <a:ext cx="495300" cy="457200"/>
              </a:xfrm>
              <a:custGeom>
                <a:avLst/>
                <a:gdLst>
                  <a:gd name="connsiteX0" fmla="*/ 5509 w 495300"/>
                  <a:gd name="connsiteY0" fmla="*/ 157813 h 457200"/>
                  <a:gd name="connsiteX1" fmla="*/ 233156 w 495300"/>
                  <a:gd name="connsiteY1" fmla="*/ 455279 h 457200"/>
                  <a:gd name="connsiteX2" fmla="*/ 494332 w 495300"/>
                  <a:gd name="connsiteY2" fmla="*/ 273352 h 457200"/>
                  <a:gd name="connsiteX3" fmla="*/ 233156 w 495300"/>
                  <a:gd name="connsiteY3" fmla="*/ 5509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300" h="457200">
                    <a:moveTo>
                      <a:pt x="5509" y="157813"/>
                    </a:moveTo>
                    <a:lnTo>
                      <a:pt x="233156" y="455279"/>
                    </a:lnTo>
                    <a:lnTo>
                      <a:pt x="494332" y="273352"/>
                    </a:lnTo>
                    <a:lnTo>
                      <a:pt x="233156" y="550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46425CC-FB00-D646-869C-0F4CD3D74C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lum bright="70000" contrast="-70000"/>
            </a:blip>
            <a:srcRect t="29070" b="11283"/>
            <a:stretch/>
          </p:blipFill>
          <p:spPr>
            <a:xfrm>
              <a:off x="4240156" y="3825869"/>
              <a:ext cx="450347" cy="17368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DA0CBE0-05DC-9044-B3B4-2702A94D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biLevel thresh="25000"/>
            </a:blip>
            <a:srcRect t="27733" b="10926"/>
            <a:stretch/>
          </p:blipFill>
          <p:spPr>
            <a:xfrm>
              <a:off x="3891494" y="3335325"/>
              <a:ext cx="1211212" cy="183424"/>
            </a:xfrm>
            <a:prstGeom prst="rect">
              <a:avLst/>
            </a:prstGeom>
          </p:spPr>
        </p:pic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0EE2CC8-780B-534D-8E67-EF30CCCC0060}"/>
                </a:ext>
              </a:extLst>
            </p:cNvPr>
            <p:cNvGrpSpPr/>
            <p:nvPr/>
          </p:nvGrpSpPr>
          <p:grpSpPr>
            <a:xfrm>
              <a:off x="3041588" y="2423735"/>
              <a:ext cx="2762514" cy="758193"/>
              <a:chOff x="4987906" y="2434170"/>
              <a:chExt cx="2210170" cy="479583"/>
            </a:xfrm>
          </p:grpSpPr>
          <p:sp>
            <p:nvSpPr>
              <p:cNvPr id="82" name="Freeform: Shape 103">
                <a:extLst>
                  <a:ext uri="{FF2B5EF4-FFF2-40B4-BE49-F238E27FC236}">
                    <a16:creationId xmlns:a16="http://schemas.microsoft.com/office/drawing/2014/main" id="{99FD6D53-BD19-324A-B67A-3E965FD8061A}"/>
                  </a:ext>
                </a:extLst>
              </p:cNvPr>
              <p:cNvSpPr/>
              <p:nvPr/>
            </p:nvSpPr>
            <p:spPr>
              <a:xfrm>
                <a:off x="4988276" y="2674951"/>
                <a:ext cx="2209800" cy="238125"/>
              </a:xfrm>
              <a:custGeom>
                <a:avLst/>
                <a:gdLst>
                  <a:gd name="connsiteX0" fmla="*/ 5509 w 2209800"/>
                  <a:gd name="connsiteY0" fmla="*/ 107426 h 238125"/>
                  <a:gd name="connsiteX1" fmla="*/ 330216 w 2209800"/>
                  <a:gd name="connsiteY1" fmla="*/ 5509 h 238125"/>
                  <a:gd name="connsiteX2" fmla="*/ 1883077 w 2209800"/>
                  <a:gd name="connsiteY2" fmla="*/ 5509 h 238125"/>
                  <a:gd name="connsiteX3" fmla="*/ 2207308 w 2209800"/>
                  <a:gd name="connsiteY3" fmla="*/ 111712 h 238125"/>
                  <a:gd name="connsiteX4" fmla="*/ 2029762 w 2209800"/>
                  <a:gd name="connsiteY4" fmla="*/ 234299 h 238125"/>
                  <a:gd name="connsiteX5" fmla="*/ 182959 w 2209800"/>
                  <a:gd name="connsiteY5" fmla="*/ 23429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238125">
                    <a:moveTo>
                      <a:pt x="5509" y="107426"/>
                    </a:moveTo>
                    <a:lnTo>
                      <a:pt x="330216" y="5509"/>
                    </a:lnTo>
                    <a:lnTo>
                      <a:pt x="1883077" y="5509"/>
                    </a:lnTo>
                    <a:lnTo>
                      <a:pt x="2207308" y="111712"/>
                    </a:lnTo>
                    <a:lnTo>
                      <a:pt x="2029762" y="234299"/>
                    </a:lnTo>
                    <a:lnTo>
                      <a:pt x="182959" y="23429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3" name="Freeform: Shape 104">
                <a:extLst>
                  <a:ext uri="{FF2B5EF4-FFF2-40B4-BE49-F238E27FC236}">
                    <a16:creationId xmlns:a16="http://schemas.microsoft.com/office/drawing/2014/main" id="{A9C722E6-3A01-F147-B818-296DD9C8D2CB}"/>
                  </a:ext>
                </a:extLst>
              </p:cNvPr>
              <p:cNvSpPr/>
              <p:nvPr/>
            </p:nvSpPr>
            <p:spPr>
              <a:xfrm>
                <a:off x="4987906" y="2520371"/>
                <a:ext cx="400050" cy="390525"/>
              </a:xfrm>
              <a:custGeom>
                <a:avLst/>
                <a:gdLst>
                  <a:gd name="connsiteX0" fmla="*/ 267435 w 400050"/>
                  <a:gd name="connsiteY0" fmla="*/ 5879 h 390525"/>
                  <a:gd name="connsiteX1" fmla="*/ 5879 w 400050"/>
                  <a:gd name="connsiteY1" fmla="*/ 262006 h 390525"/>
                  <a:gd name="connsiteX2" fmla="*/ 183329 w 400050"/>
                  <a:gd name="connsiteY2" fmla="*/ 388879 h 390525"/>
                  <a:gd name="connsiteX3" fmla="*/ 403643 w 400050"/>
                  <a:gd name="connsiteY3" fmla="*/ 10160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050" h="390525">
                    <a:moveTo>
                      <a:pt x="267435" y="5879"/>
                    </a:moveTo>
                    <a:lnTo>
                      <a:pt x="5879" y="262006"/>
                    </a:lnTo>
                    <a:lnTo>
                      <a:pt x="183329" y="388879"/>
                    </a:lnTo>
                    <a:lnTo>
                      <a:pt x="403643" y="101605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4" name="Freeform: Shape 105">
                <a:extLst>
                  <a:ext uri="{FF2B5EF4-FFF2-40B4-BE49-F238E27FC236}">
                    <a16:creationId xmlns:a16="http://schemas.microsoft.com/office/drawing/2014/main" id="{7437B3E4-90B3-EC4E-B712-EDD5607FBD5D}"/>
                  </a:ext>
                </a:extLst>
              </p:cNvPr>
              <p:cNvSpPr/>
              <p:nvPr/>
            </p:nvSpPr>
            <p:spPr>
              <a:xfrm>
                <a:off x="5312613" y="2434170"/>
                <a:ext cx="200025" cy="247650"/>
              </a:xfrm>
              <a:custGeom>
                <a:avLst/>
                <a:gdLst>
                  <a:gd name="connsiteX0" fmla="*/ 195617 w 200025"/>
                  <a:gd name="connsiteY0" fmla="*/ 5879 h 247650"/>
                  <a:gd name="connsiteX1" fmla="*/ 5879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195617" y="5879"/>
                    </a:moveTo>
                    <a:lnTo>
                      <a:pt x="5879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5" name="Freeform: Shape 106">
                <a:extLst>
                  <a:ext uri="{FF2B5EF4-FFF2-40B4-BE49-F238E27FC236}">
                    <a16:creationId xmlns:a16="http://schemas.microsoft.com/office/drawing/2014/main" id="{A2712DBC-8729-1B47-8890-F87E52E06D4F}"/>
                  </a:ext>
                </a:extLst>
              </p:cNvPr>
              <p:cNvSpPr/>
              <p:nvPr/>
            </p:nvSpPr>
            <p:spPr>
              <a:xfrm>
                <a:off x="6671449" y="2434170"/>
                <a:ext cx="200025" cy="247650"/>
              </a:xfrm>
              <a:custGeom>
                <a:avLst/>
                <a:gdLst>
                  <a:gd name="connsiteX0" fmla="*/ 5879 w 200025"/>
                  <a:gd name="connsiteY0" fmla="*/ 5879 h 247650"/>
                  <a:gd name="connsiteX1" fmla="*/ 199903 w 200025"/>
                  <a:gd name="connsiteY1" fmla="*/ 24629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47650">
                    <a:moveTo>
                      <a:pt x="5879" y="5879"/>
                    </a:moveTo>
                    <a:lnTo>
                      <a:pt x="199903" y="246290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6" name="Freeform: Shape 107">
                <a:extLst>
                  <a:ext uri="{FF2B5EF4-FFF2-40B4-BE49-F238E27FC236}">
                    <a16:creationId xmlns:a16="http://schemas.microsoft.com/office/drawing/2014/main" id="{C63C6935-1E65-5D47-A037-1A93AA83FBA8}"/>
                  </a:ext>
                </a:extLst>
              </p:cNvPr>
              <p:cNvSpPr/>
              <p:nvPr/>
            </p:nvSpPr>
            <p:spPr>
              <a:xfrm>
                <a:off x="5250214" y="2434922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097 w 1676400"/>
                  <a:gd name="connsiteY3" fmla="*/ 94185 h 190500"/>
                  <a:gd name="connsiteX4" fmla="*/ 1542080 w 1676400"/>
                  <a:gd name="connsiteY4" fmla="*/ 187054 h 190500"/>
                  <a:gd name="connsiteX5" fmla="*/ 140667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097" y="94185"/>
                    </a:lnTo>
                    <a:lnTo>
                      <a:pt x="1542080" y="187054"/>
                    </a:lnTo>
                    <a:lnTo>
                      <a:pt x="140667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7" name="Freeform: Shape 108">
                <a:extLst>
                  <a:ext uri="{FF2B5EF4-FFF2-40B4-BE49-F238E27FC236}">
                    <a16:creationId xmlns:a16="http://schemas.microsoft.com/office/drawing/2014/main" id="{343C2156-D57F-3E4D-902D-F9218CB5C357}"/>
                  </a:ext>
                </a:extLst>
              </p:cNvPr>
              <p:cNvSpPr/>
              <p:nvPr/>
            </p:nvSpPr>
            <p:spPr>
              <a:xfrm>
                <a:off x="5165356" y="2616097"/>
                <a:ext cx="1857375" cy="295275"/>
              </a:xfrm>
              <a:custGeom>
                <a:avLst/>
                <a:gdLst>
                  <a:gd name="connsiteX0" fmla="*/ 5879 w 1857375"/>
                  <a:gd name="connsiteY0" fmla="*/ 293153 h 295275"/>
                  <a:gd name="connsiteX1" fmla="*/ 1852681 w 1857375"/>
                  <a:gd name="connsiteY1" fmla="*/ 293153 h 295275"/>
                  <a:gd name="connsiteX2" fmla="*/ 1626938 w 1857375"/>
                  <a:gd name="connsiteY2" fmla="*/ 5879 h 295275"/>
                  <a:gd name="connsiteX3" fmla="*/ 226192 w 1857375"/>
                  <a:gd name="connsiteY3" fmla="*/ 587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57375" h="295275">
                    <a:moveTo>
                      <a:pt x="5879" y="293153"/>
                    </a:moveTo>
                    <a:lnTo>
                      <a:pt x="1852681" y="293153"/>
                    </a:lnTo>
                    <a:lnTo>
                      <a:pt x="1626938" y="5879"/>
                    </a:lnTo>
                    <a:lnTo>
                      <a:pt x="226192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2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8" name="Freeform: Shape 109">
                <a:extLst>
                  <a:ext uri="{FF2B5EF4-FFF2-40B4-BE49-F238E27FC236}">
                    <a16:creationId xmlns:a16="http://schemas.microsoft.com/office/drawing/2014/main" id="{7E455468-A682-B844-A17B-1890FFE7589A}"/>
                  </a:ext>
                </a:extLst>
              </p:cNvPr>
              <p:cNvSpPr/>
              <p:nvPr/>
            </p:nvSpPr>
            <p:spPr>
              <a:xfrm>
                <a:off x="6786416" y="2523228"/>
                <a:ext cx="409575" cy="390525"/>
              </a:xfrm>
              <a:custGeom>
                <a:avLst/>
                <a:gdLst>
                  <a:gd name="connsiteX0" fmla="*/ 141896 w 409575"/>
                  <a:gd name="connsiteY0" fmla="*/ 5879 h 390525"/>
                  <a:gd name="connsiteX1" fmla="*/ 409167 w 409575"/>
                  <a:gd name="connsiteY1" fmla="*/ 263435 h 390525"/>
                  <a:gd name="connsiteX2" fmla="*/ 231621 w 409575"/>
                  <a:gd name="connsiteY2" fmla="*/ 386021 h 390525"/>
                  <a:gd name="connsiteX3" fmla="*/ 5879 w 409575"/>
                  <a:gd name="connsiteY3" fmla="*/ 9874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575" h="390525">
                    <a:moveTo>
                      <a:pt x="141896" y="5879"/>
                    </a:moveTo>
                    <a:lnTo>
                      <a:pt x="409167" y="263435"/>
                    </a:lnTo>
                    <a:lnTo>
                      <a:pt x="231621" y="386021"/>
                    </a:lnTo>
                    <a:lnTo>
                      <a:pt x="5879" y="98747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DABA96-7C46-0948-8146-6D3A1EEB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25000"/>
            </a:blip>
            <a:stretch>
              <a:fillRect/>
            </a:stretch>
          </p:blipFill>
          <p:spPr>
            <a:xfrm>
              <a:off x="3907183" y="2893768"/>
              <a:ext cx="1040453" cy="204635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85E3FDB-736F-5D4D-98FD-73E7D1F449A6}"/>
                </a:ext>
              </a:extLst>
            </p:cNvPr>
            <p:cNvGrpSpPr/>
            <p:nvPr/>
          </p:nvGrpSpPr>
          <p:grpSpPr>
            <a:xfrm>
              <a:off x="3373445" y="2050657"/>
              <a:ext cx="2098800" cy="673097"/>
              <a:chOff x="5255827" y="3212714"/>
              <a:chExt cx="1679162" cy="425757"/>
            </a:xfrm>
          </p:grpSpPr>
          <p:sp>
            <p:nvSpPr>
              <p:cNvPr id="75" name="Freeform: Shape 112">
                <a:extLst>
                  <a:ext uri="{FF2B5EF4-FFF2-40B4-BE49-F238E27FC236}">
                    <a16:creationId xmlns:a16="http://schemas.microsoft.com/office/drawing/2014/main" id="{7BDF5924-D532-C346-A599-BCB53D0F5637}"/>
                  </a:ext>
                </a:extLst>
              </p:cNvPr>
              <p:cNvSpPr/>
              <p:nvPr/>
            </p:nvSpPr>
            <p:spPr>
              <a:xfrm>
                <a:off x="5256579" y="3447971"/>
                <a:ext cx="1676400" cy="190500"/>
              </a:xfrm>
              <a:custGeom>
                <a:avLst/>
                <a:gdLst>
                  <a:gd name="connsiteX0" fmla="*/ 5126 w 1676400"/>
                  <a:gd name="connsiteY0" fmla="*/ 91328 h 190500"/>
                  <a:gd name="connsiteX1" fmla="*/ 258015 w 1676400"/>
                  <a:gd name="connsiteY1" fmla="*/ 5126 h 190500"/>
                  <a:gd name="connsiteX2" fmla="*/ 1427114 w 1676400"/>
                  <a:gd name="connsiteY2" fmla="*/ 5126 h 190500"/>
                  <a:gd name="connsiteX3" fmla="*/ 1678193 w 1676400"/>
                  <a:gd name="connsiteY3" fmla="*/ 94185 h 190500"/>
                  <a:gd name="connsiteX4" fmla="*/ 1542080 w 1676400"/>
                  <a:gd name="connsiteY4" fmla="*/ 187054 h 190500"/>
                  <a:gd name="connsiteX5" fmla="*/ 140762 w 1676400"/>
                  <a:gd name="connsiteY5" fmla="*/ 187054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6400" h="190500">
                    <a:moveTo>
                      <a:pt x="5126" y="91328"/>
                    </a:moveTo>
                    <a:lnTo>
                      <a:pt x="258015" y="5126"/>
                    </a:lnTo>
                    <a:lnTo>
                      <a:pt x="1427114" y="5126"/>
                    </a:lnTo>
                    <a:lnTo>
                      <a:pt x="1678193" y="94185"/>
                    </a:lnTo>
                    <a:lnTo>
                      <a:pt x="1542080" y="187054"/>
                    </a:lnTo>
                    <a:lnTo>
                      <a:pt x="140762" y="18705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6" name="Freeform: Shape 113">
                <a:extLst>
                  <a:ext uri="{FF2B5EF4-FFF2-40B4-BE49-F238E27FC236}">
                    <a16:creationId xmlns:a16="http://schemas.microsoft.com/office/drawing/2014/main" id="{FAB973DC-A1E7-C547-9C4E-AC2B3F9FF802}"/>
                  </a:ext>
                </a:extLst>
              </p:cNvPr>
              <p:cNvSpPr/>
              <p:nvPr/>
            </p:nvSpPr>
            <p:spPr>
              <a:xfrm>
                <a:off x="5255827" y="3283294"/>
                <a:ext cx="361950" cy="352425"/>
              </a:xfrm>
              <a:custGeom>
                <a:avLst/>
                <a:gdLst>
                  <a:gd name="connsiteX0" fmla="*/ 268388 w 361950"/>
                  <a:gd name="connsiteY0" fmla="*/ 5879 h 352425"/>
                  <a:gd name="connsiteX1" fmla="*/ 5879 w 361950"/>
                  <a:gd name="connsiteY1" fmla="*/ 256005 h 352425"/>
                  <a:gd name="connsiteX2" fmla="*/ 141515 w 361950"/>
                  <a:gd name="connsiteY2" fmla="*/ 351731 h 352425"/>
                  <a:gd name="connsiteX3" fmla="*/ 363352 w 361950"/>
                  <a:gd name="connsiteY3" fmla="*/ 7036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950" h="352425">
                    <a:moveTo>
                      <a:pt x="268388" y="5879"/>
                    </a:moveTo>
                    <a:lnTo>
                      <a:pt x="5879" y="256005"/>
                    </a:lnTo>
                    <a:lnTo>
                      <a:pt x="141515" y="351731"/>
                    </a:lnTo>
                    <a:lnTo>
                      <a:pt x="363352" y="70363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7" name="Freeform: Shape 114">
                <a:extLst>
                  <a:ext uri="{FF2B5EF4-FFF2-40B4-BE49-F238E27FC236}">
                    <a16:creationId xmlns:a16="http://schemas.microsoft.com/office/drawing/2014/main" id="{DE3DAC42-AC40-864B-B4F9-8D40510B81BA}"/>
                  </a:ext>
                </a:extLst>
              </p:cNvPr>
              <p:cNvSpPr/>
              <p:nvPr/>
            </p:nvSpPr>
            <p:spPr>
              <a:xfrm>
                <a:off x="5508715" y="3212714"/>
                <a:ext cx="200025" cy="238125"/>
              </a:xfrm>
              <a:custGeom>
                <a:avLst/>
                <a:gdLst>
                  <a:gd name="connsiteX0" fmla="*/ 198474 w 200025"/>
                  <a:gd name="connsiteY0" fmla="*/ 5879 h 238125"/>
                  <a:gd name="connsiteX1" fmla="*/ 5879 w 200025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0025" h="238125">
                    <a:moveTo>
                      <a:pt x="198474" y="5879"/>
                    </a:moveTo>
                    <a:lnTo>
                      <a:pt x="587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8" name="Freeform: Shape 115">
                <a:extLst>
                  <a:ext uri="{FF2B5EF4-FFF2-40B4-BE49-F238E27FC236}">
                    <a16:creationId xmlns:a16="http://schemas.microsoft.com/office/drawing/2014/main" id="{91958479-4DB6-BE41-A690-A67FBB31BE65}"/>
                  </a:ext>
                </a:extLst>
              </p:cNvPr>
              <p:cNvSpPr/>
              <p:nvPr/>
            </p:nvSpPr>
            <p:spPr>
              <a:xfrm>
                <a:off x="6498553" y="3212714"/>
                <a:ext cx="190500" cy="238125"/>
              </a:xfrm>
              <a:custGeom>
                <a:avLst/>
                <a:gdLst>
                  <a:gd name="connsiteX0" fmla="*/ 5879 w 190500"/>
                  <a:gd name="connsiteY0" fmla="*/ 5879 h 238125"/>
                  <a:gd name="connsiteX1" fmla="*/ 185139 w 190500"/>
                  <a:gd name="connsiteY1" fmla="*/ 240384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238125">
                    <a:moveTo>
                      <a:pt x="5879" y="5879"/>
                    </a:moveTo>
                    <a:lnTo>
                      <a:pt x="185139" y="240384"/>
                    </a:lnTo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9" name="Freeform: Shape 116">
                <a:extLst>
                  <a:ext uri="{FF2B5EF4-FFF2-40B4-BE49-F238E27FC236}">
                    <a16:creationId xmlns:a16="http://schemas.microsoft.com/office/drawing/2014/main" id="{FA9F3B49-BBBC-F04B-94EF-40A57D29A7A0}"/>
                  </a:ext>
                </a:extLst>
              </p:cNvPr>
              <p:cNvSpPr/>
              <p:nvPr/>
            </p:nvSpPr>
            <p:spPr>
              <a:xfrm>
                <a:off x="5519481" y="321385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314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783 w 1162050"/>
                  <a:gd name="connsiteY3" fmla="*/ 76742 h 142875"/>
                  <a:gd name="connsiteX4" fmla="*/ 1068962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314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783" y="76742"/>
                    </a:lnTo>
                    <a:lnTo>
                      <a:pt x="1068962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0" name="Freeform: Shape 117">
                <a:extLst>
                  <a:ext uri="{FF2B5EF4-FFF2-40B4-BE49-F238E27FC236}">
                    <a16:creationId xmlns:a16="http://schemas.microsoft.com/office/drawing/2014/main" id="{E293F48A-F52C-884F-82C5-07227D3B37CC}"/>
                  </a:ext>
                </a:extLst>
              </p:cNvPr>
              <p:cNvSpPr/>
              <p:nvPr/>
            </p:nvSpPr>
            <p:spPr>
              <a:xfrm>
                <a:off x="5392129" y="3347778"/>
                <a:ext cx="1409700" cy="285750"/>
              </a:xfrm>
              <a:custGeom>
                <a:avLst/>
                <a:gdLst>
                  <a:gd name="connsiteX0" fmla="*/ 1406530 w 1409700"/>
                  <a:gd name="connsiteY0" fmla="*/ 287247 h 285750"/>
                  <a:gd name="connsiteX1" fmla="*/ 5879 w 1409700"/>
                  <a:gd name="connsiteY1" fmla="*/ 287247 h 285750"/>
                  <a:gd name="connsiteX2" fmla="*/ 227049 w 1409700"/>
                  <a:gd name="connsiteY2" fmla="*/ 5879 h 285750"/>
                  <a:gd name="connsiteX3" fmla="*/ 1196313 w 1409700"/>
                  <a:gd name="connsiteY3" fmla="*/ 5879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9700" h="285750">
                    <a:moveTo>
                      <a:pt x="1406530" y="287247"/>
                    </a:moveTo>
                    <a:lnTo>
                      <a:pt x="5879" y="287247"/>
                    </a:lnTo>
                    <a:lnTo>
                      <a:pt x="227049" y="5879"/>
                    </a:lnTo>
                    <a:lnTo>
                      <a:pt x="1196313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1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81" name="Freeform: Shape 118">
                <a:extLst>
                  <a:ext uri="{FF2B5EF4-FFF2-40B4-BE49-F238E27FC236}">
                    <a16:creationId xmlns:a16="http://schemas.microsoft.com/office/drawing/2014/main" id="{B9D1EFBD-5F16-8F4F-ABB5-28374AA52DC6}"/>
                  </a:ext>
                </a:extLst>
              </p:cNvPr>
              <p:cNvSpPr/>
              <p:nvPr/>
            </p:nvSpPr>
            <p:spPr>
              <a:xfrm>
                <a:off x="6582564" y="3284723"/>
                <a:ext cx="352425" cy="352425"/>
              </a:xfrm>
              <a:custGeom>
                <a:avLst/>
                <a:gdLst>
                  <a:gd name="connsiteX0" fmla="*/ 101700 w 352425"/>
                  <a:gd name="connsiteY0" fmla="*/ 5879 h 352425"/>
                  <a:gd name="connsiteX1" fmla="*/ 352208 w 352425"/>
                  <a:gd name="connsiteY1" fmla="*/ 257434 h 352425"/>
                  <a:gd name="connsiteX2" fmla="*/ 216095 w 352425"/>
                  <a:gd name="connsiteY2" fmla="*/ 350303 h 352425"/>
                  <a:gd name="connsiteX3" fmla="*/ 5879 w 352425"/>
                  <a:gd name="connsiteY3" fmla="*/ 68934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2425" h="352425">
                    <a:moveTo>
                      <a:pt x="101700" y="5879"/>
                    </a:moveTo>
                    <a:lnTo>
                      <a:pt x="352208" y="257434"/>
                    </a:lnTo>
                    <a:lnTo>
                      <a:pt x="216095" y="350303"/>
                    </a:lnTo>
                    <a:lnTo>
                      <a:pt x="5879" y="68934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E4935FE-0386-6742-90B2-00F280860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25000"/>
            </a:blip>
            <a:stretch>
              <a:fillRect/>
            </a:stretch>
          </p:blipFill>
          <p:spPr>
            <a:xfrm>
              <a:off x="4273053" y="2415639"/>
              <a:ext cx="308715" cy="203239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A9CD0CB-3A1B-2C4F-B729-94F87D530A1E}"/>
                </a:ext>
              </a:extLst>
            </p:cNvPr>
            <p:cNvGrpSpPr/>
            <p:nvPr/>
          </p:nvGrpSpPr>
          <p:grpSpPr>
            <a:xfrm>
              <a:off x="3695900" y="1779694"/>
              <a:ext cx="1453889" cy="499026"/>
              <a:chOff x="5508239" y="3698877"/>
              <a:chExt cx="1163195" cy="315651"/>
            </a:xfrm>
          </p:grpSpPr>
          <p:sp>
            <p:nvSpPr>
              <p:cNvPr id="70" name="Freeform: Shape 121">
                <a:extLst>
                  <a:ext uri="{FF2B5EF4-FFF2-40B4-BE49-F238E27FC236}">
                    <a16:creationId xmlns:a16="http://schemas.microsoft.com/office/drawing/2014/main" id="{8640CD38-1F2F-4B4D-89EA-489D91174115}"/>
                  </a:ext>
                </a:extLst>
              </p:cNvPr>
              <p:cNvSpPr/>
              <p:nvPr/>
            </p:nvSpPr>
            <p:spPr>
              <a:xfrm>
                <a:off x="5509384" y="3871179"/>
                <a:ext cx="1162050" cy="142875"/>
              </a:xfrm>
              <a:custGeom>
                <a:avLst/>
                <a:gdLst>
                  <a:gd name="connsiteX0" fmla="*/ 4733 w 1162050"/>
                  <a:gd name="connsiteY0" fmla="*/ 75218 h 142875"/>
                  <a:gd name="connsiteX1" fmla="*/ 187709 w 1162050"/>
                  <a:gd name="connsiteY1" fmla="*/ 4733 h 142875"/>
                  <a:gd name="connsiteX2" fmla="*/ 984951 w 1162050"/>
                  <a:gd name="connsiteY2" fmla="*/ 4733 h 142875"/>
                  <a:gd name="connsiteX3" fmla="*/ 1164879 w 1162050"/>
                  <a:gd name="connsiteY3" fmla="*/ 76647 h 142875"/>
                  <a:gd name="connsiteX4" fmla="*/ 1069057 w 1162050"/>
                  <a:gd name="connsiteY4" fmla="*/ 139798 h 142875"/>
                  <a:gd name="connsiteX5" fmla="*/ 99698 w 1162050"/>
                  <a:gd name="connsiteY5" fmla="*/ 139798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2050" h="142875">
                    <a:moveTo>
                      <a:pt x="4733" y="75218"/>
                    </a:moveTo>
                    <a:lnTo>
                      <a:pt x="187709" y="4733"/>
                    </a:lnTo>
                    <a:lnTo>
                      <a:pt x="984951" y="4733"/>
                    </a:lnTo>
                    <a:lnTo>
                      <a:pt x="1164879" y="76647"/>
                    </a:lnTo>
                    <a:lnTo>
                      <a:pt x="1069057" y="139798"/>
                    </a:lnTo>
                    <a:lnTo>
                      <a:pt x="99698" y="139798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1" name="Freeform: Shape 122">
                <a:extLst>
                  <a:ext uri="{FF2B5EF4-FFF2-40B4-BE49-F238E27FC236}">
                    <a16:creationId xmlns:a16="http://schemas.microsoft.com/office/drawing/2014/main" id="{B0C03F24-B0C7-F346-B7EF-9B3EBE888930}"/>
                  </a:ext>
                </a:extLst>
              </p:cNvPr>
              <p:cNvSpPr/>
              <p:nvPr/>
            </p:nvSpPr>
            <p:spPr>
              <a:xfrm>
                <a:off x="5508239" y="3752495"/>
                <a:ext cx="266700" cy="257175"/>
              </a:xfrm>
              <a:custGeom>
                <a:avLst/>
                <a:gdLst>
                  <a:gd name="connsiteX0" fmla="*/ 197045 w 266700"/>
                  <a:gd name="connsiteY0" fmla="*/ 5879 h 257175"/>
                  <a:gd name="connsiteX1" fmla="*/ 5879 w 266700"/>
                  <a:gd name="connsiteY1" fmla="*/ 193902 h 257175"/>
                  <a:gd name="connsiteX2" fmla="*/ 100843 w 266700"/>
                  <a:gd name="connsiteY2" fmla="*/ 258482 h 257175"/>
                  <a:gd name="connsiteX3" fmla="*/ 261530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97045" y="5879"/>
                    </a:moveTo>
                    <a:lnTo>
                      <a:pt x="5879" y="193902"/>
                    </a:lnTo>
                    <a:lnTo>
                      <a:pt x="100843" y="258482"/>
                    </a:lnTo>
                    <a:lnTo>
                      <a:pt x="261530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2" name="Freeform: Shape 123">
                <a:extLst>
                  <a:ext uri="{FF2B5EF4-FFF2-40B4-BE49-F238E27FC236}">
                    <a16:creationId xmlns:a16="http://schemas.microsoft.com/office/drawing/2014/main" id="{755AAE7B-B60F-4C49-B3D8-56067C789FEA}"/>
                  </a:ext>
                </a:extLst>
              </p:cNvPr>
              <p:cNvSpPr/>
              <p:nvPr/>
            </p:nvSpPr>
            <p:spPr>
              <a:xfrm>
                <a:off x="5700651" y="3698877"/>
                <a:ext cx="771525" cy="95250"/>
              </a:xfrm>
              <a:custGeom>
                <a:avLst/>
                <a:gdLst>
                  <a:gd name="connsiteX0" fmla="*/ 4633 w 771525"/>
                  <a:gd name="connsiteY0" fmla="*/ 59497 h 95250"/>
                  <a:gd name="connsiteX1" fmla="*/ 137793 w 771525"/>
                  <a:gd name="connsiteY1" fmla="*/ 4633 h 95250"/>
                  <a:gd name="connsiteX2" fmla="*/ 646809 w 771525"/>
                  <a:gd name="connsiteY2" fmla="*/ 4633 h 95250"/>
                  <a:gd name="connsiteX3" fmla="*/ 775206 w 771525"/>
                  <a:gd name="connsiteY3" fmla="*/ 59497 h 95250"/>
                  <a:gd name="connsiteX4" fmla="*/ 709293 w 771525"/>
                  <a:gd name="connsiteY4" fmla="*/ 92930 h 95250"/>
                  <a:gd name="connsiteX5" fmla="*/ 69118 w 771525"/>
                  <a:gd name="connsiteY5" fmla="*/ 9293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25" h="95250">
                    <a:moveTo>
                      <a:pt x="4633" y="59497"/>
                    </a:moveTo>
                    <a:lnTo>
                      <a:pt x="137793" y="4633"/>
                    </a:lnTo>
                    <a:lnTo>
                      <a:pt x="646809" y="4633"/>
                    </a:lnTo>
                    <a:lnTo>
                      <a:pt x="775206" y="59497"/>
                    </a:lnTo>
                    <a:lnTo>
                      <a:pt x="709293" y="92930"/>
                    </a:lnTo>
                    <a:lnTo>
                      <a:pt x="69118" y="9293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5000"/>
                    </a:schemeClr>
                  </a:gs>
                  <a:gs pos="100000">
                    <a:srgbClr val="0A0B10">
                      <a:alpha val="2000"/>
                    </a:srgbClr>
                  </a:gs>
                </a:gsLst>
                <a:lin ang="16200000" scaled="0"/>
              </a:gradFill>
              <a:ln w="6350">
                <a:gradFill>
                  <a:gsLst>
                    <a:gs pos="0">
                      <a:srgbClr val="0088EE">
                        <a:alpha val="18000"/>
                      </a:srgbClr>
                    </a:gs>
                    <a:gs pos="100000">
                      <a:srgbClr val="0088EE">
                        <a:alpha val="44000"/>
                      </a:srgbClr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3" name="Freeform: Shape 124">
                <a:extLst>
                  <a:ext uri="{FF2B5EF4-FFF2-40B4-BE49-F238E27FC236}">
                    <a16:creationId xmlns:a16="http://schemas.microsoft.com/office/drawing/2014/main" id="{D0FE3AE5-36AB-0347-9FC9-DBFD05BEEA80}"/>
                  </a:ext>
                </a:extLst>
              </p:cNvPr>
              <p:cNvSpPr/>
              <p:nvPr/>
            </p:nvSpPr>
            <p:spPr>
              <a:xfrm>
                <a:off x="6404065" y="3752495"/>
                <a:ext cx="266700" cy="257175"/>
              </a:xfrm>
              <a:custGeom>
                <a:avLst/>
                <a:gdLst>
                  <a:gd name="connsiteX0" fmla="*/ 174376 w 266700"/>
                  <a:gd name="connsiteY0" fmla="*/ 258482 h 257175"/>
                  <a:gd name="connsiteX1" fmla="*/ 270197 w 266700"/>
                  <a:gd name="connsiteY1" fmla="*/ 195331 h 257175"/>
                  <a:gd name="connsiteX2" fmla="*/ 71792 w 266700"/>
                  <a:gd name="connsiteY2" fmla="*/ 5879 h 257175"/>
                  <a:gd name="connsiteX3" fmla="*/ 5879 w 266700"/>
                  <a:gd name="connsiteY3" fmla="*/ 39311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257175">
                    <a:moveTo>
                      <a:pt x="174376" y="258482"/>
                    </a:moveTo>
                    <a:lnTo>
                      <a:pt x="270197" y="195331"/>
                    </a:lnTo>
                    <a:lnTo>
                      <a:pt x="71792" y="5879"/>
                    </a:lnTo>
                    <a:lnTo>
                      <a:pt x="5879" y="39311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49000"/>
                    </a:schemeClr>
                  </a:gs>
                  <a:gs pos="100000">
                    <a:srgbClr val="0A0B10">
                      <a:alpha val="0"/>
                    </a:srgbClr>
                  </a:gs>
                </a:gsLst>
                <a:lin ang="3600000" scaled="0"/>
              </a:gradFill>
              <a:ln w="6350">
                <a:gradFill>
                  <a:gsLst>
                    <a:gs pos="0">
                      <a:schemeClr val="tx1"/>
                    </a:gs>
                    <a:gs pos="100000">
                      <a:srgbClr val="0088EE"/>
                    </a:gs>
                  </a:gsLst>
                  <a:lin ang="1080000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  <p:sp>
            <p:nvSpPr>
              <p:cNvPr id="74" name="Freeform: Shape 125">
                <a:extLst>
                  <a:ext uri="{FF2B5EF4-FFF2-40B4-BE49-F238E27FC236}">
                    <a16:creationId xmlns:a16="http://schemas.microsoft.com/office/drawing/2014/main" id="{C70A9EB3-9E70-254F-A4F7-5DA831F486C7}"/>
                  </a:ext>
                </a:extLst>
              </p:cNvPr>
              <p:cNvSpPr/>
              <p:nvPr/>
            </p:nvSpPr>
            <p:spPr>
              <a:xfrm>
                <a:off x="5603203" y="3785928"/>
                <a:ext cx="981075" cy="228600"/>
              </a:xfrm>
              <a:custGeom>
                <a:avLst/>
                <a:gdLst>
                  <a:gd name="connsiteX0" fmla="*/ 5879 w 981075"/>
                  <a:gd name="connsiteY0" fmla="*/ 225049 h 228600"/>
                  <a:gd name="connsiteX1" fmla="*/ 975238 w 981075"/>
                  <a:gd name="connsiteY1" fmla="*/ 225049 h 228600"/>
                  <a:gd name="connsiteX2" fmla="*/ 806741 w 981075"/>
                  <a:gd name="connsiteY2" fmla="*/ 5879 h 228600"/>
                  <a:gd name="connsiteX3" fmla="*/ 166565 w 981075"/>
                  <a:gd name="connsiteY3" fmla="*/ 5879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075" h="228600">
                    <a:moveTo>
                      <a:pt x="5879" y="225049"/>
                    </a:moveTo>
                    <a:lnTo>
                      <a:pt x="975238" y="225049"/>
                    </a:lnTo>
                    <a:lnTo>
                      <a:pt x="806741" y="5879"/>
                    </a:lnTo>
                    <a:lnTo>
                      <a:pt x="166565" y="5879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lumMod val="75000"/>
                      <a:alpha val="39000"/>
                    </a:schemeClr>
                  </a:gs>
                  <a:gs pos="100000">
                    <a:schemeClr val="tx2">
                      <a:lumMod val="75000"/>
                      <a:alpha val="37000"/>
                    </a:schemeClr>
                  </a:gs>
                </a:gsLst>
                <a:lin ang="0" scaled="0"/>
              </a:gradFill>
              <a:ln w="6350">
                <a:gradFill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0" scaled="0"/>
                </a:gradFill>
                <a:miter lim="400000"/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189"/>
                <a:endParaRPr lang="en-US" sz="4267" kern="0">
                  <a:solidFill>
                    <a:prstClr val="white"/>
                  </a:solidFill>
                  <a:latin typeface="Intel Clear Light" panose="020B0404020203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9DF850E-7EF7-2645-9CA4-92994A723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biLevel thresh="25000"/>
            </a:blip>
            <a:srcRect b="19590"/>
            <a:stretch/>
          </p:blipFill>
          <p:spPr>
            <a:xfrm>
              <a:off x="3998540" y="2051674"/>
              <a:ext cx="898907" cy="144271"/>
            </a:xfrm>
            <a:prstGeom prst="rect">
              <a:avLst/>
            </a:prstGeom>
          </p:spPr>
        </p:pic>
        <p:sp>
          <p:nvSpPr>
            <p:cNvPr id="57" name="Freeform: Shape 127">
              <a:extLst>
                <a:ext uri="{FF2B5EF4-FFF2-40B4-BE49-F238E27FC236}">
                  <a16:creationId xmlns:a16="http://schemas.microsoft.com/office/drawing/2014/main" id="{4CFC4032-FAAA-214E-8FA1-F3B90E408FA6}"/>
                </a:ext>
              </a:extLst>
            </p:cNvPr>
            <p:cNvSpPr/>
            <p:nvPr/>
          </p:nvSpPr>
          <p:spPr>
            <a:xfrm>
              <a:off x="3939852" y="1779694"/>
              <a:ext cx="964337" cy="150584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888 w 771525"/>
                <a:gd name="connsiteY1" fmla="*/ 4633 h 95250"/>
                <a:gd name="connsiteX2" fmla="*/ 646904 w 771525"/>
                <a:gd name="connsiteY2" fmla="*/ 4633 h 95250"/>
                <a:gd name="connsiteX3" fmla="*/ 775206 w 771525"/>
                <a:gd name="connsiteY3" fmla="*/ 59497 h 95250"/>
                <a:gd name="connsiteX4" fmla="*/ 709388 w 771525"/>
                <a:gd name="connsiteY4" fmla="*/ 92930 h 95250"/>
                <a:gd name="connsiteX5" fmla="*/ 69213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888" y="4633"/>
                  </a:lnTo>
                  <a:lnTo>
                    <a:pt x="646904" y="4633"/>
                  </a:lnTo>
                  <a:lnTo>
                    <a:pt x="775206" y="59497"/>
                  </a:lnTo>
                  <a:lnTo>
                    <a:pt x="709388" y="92930"/>
                  </a:lnTo>
                  <a:lnTo>
                    <a:pt x="69213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128">
              <a:extLst>
                <a:ext uri="{FF2B5EF4-FFF2-40B4-BE49-F238E27FC236}">
                  <a16:creationId xmlns:a16="http://schemas.microsoft.com/office/drawing/2014/main" id="{5E3DBFFE-B4D9-0040-81AD-6EA87C441AFB}"/>
                </a:ext>
              </a:extLst>
            </p:cNvPr>
            <p:cNvSpPr/>
            <p:nvPr/>
          </p:nvSpPr>
          <p:spPr>
            <a:xfrm>
              <a:off x="3938296" y="1262425"/>
              <a:ext cx="488121" cy="662572"/>
            </a:xfrm>
            <a:custGeom>
              <a:avLst/>
              <a:gdLst>
                <a:gd name="connsiteX0" fmla="*/ 390689 w 390525"/>
                <a:gd name="connsiteY0" fmla="*/ 5879 h 419100"/>
                <a:gd name="connsiteX1" fmla="*/ 5879 w 390525"/>
                <a:gd name="connsiteY1" fmla="*/ 386688 h 419100"/>
                <a:gd name="connsiteX2" fmla="*/ 70458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390689" y="5879"/>
                  </a:moveTo>
                  <a:lnTo>
                    <a:pt x="5879" y="386688"/>
                  </a:lnTo>
                  <a:lnTo>
                    <a:pt x="70458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129">
              <a:extLst>
                <a:ext uri="{FF2B5EF4-FFF2-40B4-BE49-F238E27FC236}">
                  <a16:creationId xmlns:a16="http://schemas.microsoft.com/office/drawing/2014/main" id="{105921B0-46B4-DE4A-87FE-66F335221262}"/>
                </a:ext>
              </a:extLst>
            </p:cNvPr>
            <p:cNvSpPr/>
            <p:nvPr/>
          </p:nvSpPr>
          <p:spPr>
            <a:xfrm>
              <a:off x="4419273" y="1262425"/>
              <a:ext cx="488121" cy="662572"/>
            </a:xfrm>
            <a:custGeom>
              <a:avLst/>
              <a:gdLst>
                <a:gd name="connsiteX0" fmla="*/ 5879 w 390525"/>
                <a:gd name="connsiteY0" fmla="*/ 5879 h 419100"/>
                <a:gd name="connsiteX1" fmla="*/ 391641 w 390525"/>
                <a:gd name="connsiteY1" fmla="*/ 386688 h 419100"/>
                <a:gd name="connsiteX2" fmla="*/ 325823 w 390525"/>
                <a:gd name="connsiteY2" fmla="*/ 4201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525" h="419100">
                  <a:moveTo>
                    <a:pt x="5879" y="5879"/>
                  </a:moveTo>
                  <a:lnTo>
                    <a:pt x="391641" y="386688"/>
                  </a:lnTo>
                  <a:lnTo>
                    <a:pt x="325823" y="42012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130">
              <a:extLst>
                <a:ext uri="{FF2B5EF4-FFF2-40B4-BE49-F238E27FC236}">
                  <a16:creationId xmlns:a16="http://schemas.microsoft.com/office/drawing/2014/main" id="{C170D6E9-F7B6-9341-B18D-BE090857562A}"/>
                </a:ext>
              </a:extLst>
            </p:cNvPr>
            <p:cNvSpPr/>
            <p:nvPr/>
          </p:nvSpPr>
          <p:spPr>
            <a:xfrm>
              <a:off x="4019014" y="1262425"/>
              <a:ext cx="809567" cy="662572"/>
            </a:xfrm>
            <a:custGeom>
              <a:avLst/>
              <a:gdLst>
                <a:gd name="connsiteX0" fmla="*/ 5879 w 647700"/>
                <a:gd name="connsiteY0" fmla="*/ 420121 h 419100"/>
                <a:gd name="connsiteX1" fmla="*/ 646054 w 647700"/>
                <a:gd name="connsiteY1" fmla="*/ 420121 h 419100"/>
                <a:gd name="connsiteX2" fmla="*/ 326109 w 647700"/>
                <a:gd name="connsiteY2" fmla="*/ 5879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419100">
                  <a:moveTo>
                    <a:pt x="5879" y="420121"/>
                  </a:moveTo>
                  <a:lnTo>
                    <a:pt x="646054" y="420121"/>
                  </a:lnTo>
                  <a:lnTo>
                    <a:pt x="326109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0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DFB35E9-EEC4-5949-AF1F-38EFD99E1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4234980" y="1619590"/>
              <a:ext cx="426025" cy="34827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Emerging Memories for Persistent Memory in 3D Cross Point Architectures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8488" y="5876278"/>
            <a:ext cx="44750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Neo Sans Intel"/>
                <a:cs typeface="Neo Sans Intel"/>
              </a:rPr>
              <a:t>Key Challenge:  Matching Memory &amp; Selector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5277" y="1487715"/>
            <a:ext cx="2567729" cy="1662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27988" y="1156117"/>
            <a:ext cx="2143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 Gen 1 3D </a:t>
            </a:r>
            <a:r>
              <a:rPr lang="en-US" sz="1600" b="1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XPoint</a:t>
            </a:r>
            <a:r>
              <a:rPr lang="en-US" sz="16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™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9587" t="7337" r="16163" b="50747"/>
          <a:stretch/>
        </p:blipFill>
        <p:spPr>
          <a:xfrm>
            <a:off x="8123353" y="1428800"/>
            <a:ext cx="2828926" cy="200025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000625" y="666874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cs typeface="Neo Sans Intel"/>
              </a:rPr>
              <a:t>INTEL CONFIDENTIAL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322A38E-F787-D54C-A3F2-A65164BB3078}"/>
              </a:ext>
            </a:extLst>
          </p:cNvPr>
          <p:cNvSpPr/>
          <p:nvPr/>
        </p:nvSpPr>
        <p:spPr>
          <a:xfrm>
            <a:off x="2091707" y="3299843"/>
            <a:ext cx="2362962" cy="831067"/>
          </a:xfrm>
          <a:prstGeom prst="ellipse">
            <a:avLst/>
          </a:prstGeom>
          <a:noFill/>
          <a:ln w="38100">
            <a:solidFill>
              <a:srgbClr val="FFC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>
            <a:extLst>
              <a:ext uri="{FF2B5EF4-FFF2-40B4-BE49-F238E27FC236}">
                <a16:creationId xmlns:a16="http://schemas.microsoft.com/office/drawing/2014/main" id="{1133C42B-9132-8A4C-9C70-45DFD3D999D0}"/>
              </a:ext>
            </a:extLst>
          </p:cNvPr>
          <p:cNvSpPr/>
          <p:nvPr/>
        </p:nvSpPr>
        <p:spPr>
          <a:xfrm>
            <a:off x="4432325" y="2187745"/>
            <a:ext cx="1073226" cy="1339403"/>
          </a:xfrm>
          <a:custGeom>
            <a:avLst/>
            <a:gdLst>
              <a:gd name="connsiteX0" fmla="*/ 0 w 953037"/>
              <a:gd name="connsiteY0" fmla="*/ 1339403 h 1339403"/>
              <a:gd name="connsiteX1" fmla="*/ 437882 w 953037"/>
              <a:gd name="connsiteY1" fmla="*/ 270457 h 1339403"/>
              <a:gd name="connsiteX2" fmla="*/ 953037 w 953037"/>
              <a:gd name="connsiteY2" fmla="*/ 0 h 133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3037" h="1339403">
                <a:moveTo>
                  <a:pt x="0" y="1339403"/>
                </a:moveTo>
                <a:cubicBezTo>
                  <a:pt x="139521" y="916547"/>
                  <a:pt x="279043" y="493691"/>
                  <a:pt x="437882" y="270457"/>
                </a:cubicBezTo>
                <a:cubicBezTo>
                  <a:pt x="596721" y="47223"/>
                  <a:pt x="774879" y="23611"/>
                  <a:pt x="953037" y="0"/>
                </a:cubicBezTo>
              </a:path>
            </a:pathLst>
          </a:custGeom>
          <a:noFill/>
          <a:ln w="28575">
            <a:solidFill>
              <a:srgbClr val="FFC3AD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ABC56E-39DB-E9A4-0208-BC80BAA0D63B}"/>
              </a:ext>
            </a:extLst>
          </p:cNvPr>
          <p:cNvGrpSpPr/>
          <p:nvPr/>
        </p:nvGrpSpPr>
        <p:grpSpPr>
          <a:xfrm>
            <a:off x="6128928" y="3843342"/>
            <a:ext cx="5573211" cy="1720317"/>
            <a:chOff x="5813617" y="860867"/>
            <a:chExt cx="5573211" cy="17203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3826E5-8AA2-E06A-A474-B87A6027D3C8}"/>
                </a:ext>
              </a:extLst>
            </p:cNvPr>
            <p:cNvSpPr/>
            <p:nvPr/>
          </p:nvSpPr>
          <p:spPr>
            <a:xfrm>
              <a:off x="7987208" y="2149381"/>
              <a:ext cx="2109561" cy="43180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Resistance Change ReRAM[1D, 2D], PCM [3D]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B70816-9A8C-DA88-1DEC-8A93642A507F}"/>
                </a:ext>
              </a:extLst>
            </p:cNvPr>
            <p:cNvSpPr/>
            <p:nvPr/>
          </p:nvSpPr>
          <p:spPr>
            <a:xfrm>
              <a:off x="10209521" y="2149380"/>
              <a:ext cx="1177307" cy="43180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Ferroelectrics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7F4BA0-9B90-CA57-E16A-5451C8C31121}"/>
                </a:ext>
              </a:extLst>
            </p:cNvPr>
            <p:cNvSpPr/>
            <p:nvPr/>
          </p:nvSpPr>
          <p:spPr>
            <a:xfrm>
              <a:off x="5813617" y="2149381"/>
              <a:ext cx="2060839" cy="431803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Magnetic 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[MRAM, STT(SOT)MRAM]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E37245E-E88C-3386-6C5A-D16BCD489B1D}"/>
                </a:ext>
              </a:extLst>
            </p:cNvPr>
            <p:cNvSpPr/>
            <p:nvPr/>
          </p:nvSpPr>
          <p:spPr>
            <a:xfrm>
              <a:off x="7509744" y="876805"/>
              <a:ext cx="1032422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Volatile filament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90CE93-3A83-97CA-455A-D5C867C5D62E}"/>
                </a:ext>
              </a:extLst>
            </p:cNvPr>
            <p:cNvSpPr/>
            <p:nvPr/>
          </p:nvSpPr>
          <p:spPr>
            <a:xfrm>
              <a:off x="10262835" y="860867"/>
              <a:ext cx="987205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Ovonic Threshold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E580BD3-43E0-AE1B-D9CC-08B3E5717D2D}"/>
                </a:ext>
              </a:extLst>
            </p:cNvPr>
            <p:cNvSpPr/>
            <p:nvPr/>
          </p:nvSpPr>
          <p:spPr>
            <a:xfrm>
              <a:off x="5903760" y="871747"/>
              <a:ext cx="1458917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Thermionic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[diode, MIEC, ..]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8E9F38-8E13-B961-DE8A-87C13E8D81FE}"/>
                </a:ext>
              </a:extLst>
            </p:cNvPr>
            <p:cNvSpPr/>
            <p:nvPr/>
          </p:nvSpPr>
          <p:spPr>
            <a:xfrm>
              <a:off x="8654883" y="871747"/>
              <a:ext cx="1384997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Metal-Insulator Transition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59B1D57-146E-1746-D5A4-BC24FF2034F9}"/>
                </a:ext>
              </a:extLst>
            </p:cNvPr>
            <p:cNvCxnSpPr>
              <a:cxnSpLocks/>
              <a:stCxn id="12" idx="2"/>
              <a:endCxn id="9" idx="0"/>
            </p:cNvCxnSpPr>
            <p:nvPr/>
          </p:nvCxnSpPr>
          <p:spPr>
            <a:xfrm>
              <a:off x="6633219" y="1303550"/>
              <a:ext cx="210818" cy="8458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97A5F3-D43F-F150-6281-E6C7F5DD1C81}"/>
                </a:ext>
              </a:extLst>
            </p:cNvPr>
            <p:cNvCxnSpPr>
              <a:cxnSpLocks/>
              <a:stCxn id="10" idx="2"/>
              <a:endCxn id="9" idx="0"/>
            </p:cNvCxnSpPr>
            <p:nvPr/>
          </p:nvCxnSpPr>
          <p:spPr>
            <a:xfrm flipH="1">
              <a:off x="6844037" y="1308608"/>
              <a:ext cx="1181918" cy="84077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9D7BBD-CE28-0CD2-2EE3-27E304777F87}"/>
                </a:ext>
              </a:extLst>
            </p:cNvPr>
            <p:cNvCxnSpPr>
              <a:cxnSpLocks/>
              <a:stCxn id="13" idx="2"/>
              <a:endCxn id="9" idx="0"/>
            </p:cNvCxnSpPr>
            <p:nvPr/>
          </p:nvCxnSpPr>
          <p:spPr>
            <a:xfrm flipH="1">
              <a:off x="6844037" y="1303550"/>
              <a:ext cx="2503345" cy="8458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B692C9D-499F-A80D-8CAF-F5D2880E78F2}"/>
                </a:ext>
              </a:extLst>
            </p:cNvPr>
            <p:cNvCxnSpPr>
              <a:cxnSpLocks/>
              <a:stCxn id="11" idx="2"/>
              <a:endCxn id="9" idx="0"/>
            </p:cNvCxnSpPr>
            <p:nvPr/>
          </p:nvCxnSpPr>
          <p:spPr>
            <a:xfrm flipH="1">
              <a:off x="6844037" y="1292670"/>
              <a:ext cx="3912401" cy="85671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8DB3F81-3DAD-FA08-9E67-0CBFB1C2980D}"/>
                </a:ext>
              </a:extLst>
            </p:cNvPr>
            <p:cNvCxnSpPr>
              <a:cxnSpLocks/>
              <a:stCxn id="12" idx="2"/>
              <a:endCxn id="5" idx="0"/>
            </p:cNvCxnSpPr>
            <p:nvPr/>
          </p:nvCxnSpPr>
          <p:spPr>
            <a:xfrm>
              <a:off x="6633219" y="1303550"/>
              <a:ext cx="2408770" cy="8458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C2AA480-DAAD-8B0F-661A-1A53823BEBAD}"/>
                </a:ext>
              </a:extLst>
            </p:cNvPr>
            <p:cNvCxnSpPr>
              <a:cxnSpLocks/>
              <a:stCxn id="10" idx="2"/>
              <a:endCxn id="5" idx="0"/>
            </p:cNvCxnSpPr>
            <p:nvPr/>
          </p:nvCxnSpPr>
          <p:spPr>
            <a:xfrm>
              <a:off x="8025955" y="1308608"/>
              <a:ext cx="1016034" cy="84077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4989DCC-487A-EB29-630F-82C031977887}"/>
                </a:ext>
              </a:extLst>
            </p:cNvPr>
            <p:cNvCxnSpPr>
              <a:cxnSpLocks/>
              <a:stCxn id="13" idx="2"/>
              <a:endCxn id="5" idx="0"/>
            </p:cNvCxnSpPr>
            <p:nvPr/>
          </p:nvCxnSpPr>
          <p:spPr>
            <a:xfrm flipH="1">
              <a:off x="9041989" y="1303550"/>
              <a:ext cx="305393" cy="84583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3EE6E09-F6F4-8AC9-2B97-7658B1B9879C}"/>
                </a:ext>
              </a:extLst>
            </p:cNvPr>
            <p:cNvCxnSpPr>
              <a:cxnSpLocks/>
              <a:stCxn id="11" idx="2"/>
              <a:endCxn id="5" idx="0"/>
            </p:cNvCxnSpPr>
            <p:nvPr/>
          </p:nvCxnSpPr>
          <p:spPr>
            <a:xfrm flipH="1">
              <a:off x="9041989" y="1292670"/>
              <a:ext cx="1714449" cy="85671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57CBBEA-AC6D-21F8-69D8-7442CF3131DF}"/>
                </a:ext>
              </a:extLst>
            </p:cNvPr>
            <p:cNvCxnSpPr>
              <a:cxnSpLocks/>
              <a:stCxn id="12" idx="2"/>
              <a:endCxn id="7" idx="0"/>
            </p:cNvCxnSpPr>
            <p:nvPr/>
          </p:nvCxnSpPr>
          <p:spPr>
            <a:xfrm>
              <a:off x="6633219" y="1303550"/>
              <a:ext cx="4164956" cy="84583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33DEFC2-0661-058C-B242-176BC41F91AA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8025955" y="1308608"/>
              <a:ext cx="2772220" cy="84077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5916B76-15B9-06D1-B6B9-F883218282B5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9347382" y="1303550"/>
              <a:ext cx="1424981" cy="84128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8056D4D-F1CD-B420-2C4C-78DCEC48EAEC}"/>
                </a:ext>
              </a:extLst>
            </p:cNvPr>
            <p:cNvCxnSpPr>
              <a:cxnSpLocks/>
              <a:stCxn id="11" idx="2"/>
              <a:endCxn id="7" idx="0"/>
            </p:cNvCxnSpPr>
            <p:nvPr/>
          </p:nvCxnSpPr>
          <p:spPr>
            <a:xfrm>
              <a:off x="10756438" y="1292670"/>
              <a:ext cx="41737" cy="85671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6FAC036-1DDD-84A7-3B56-993A102793AC}"/>
              </a:ext>
            </a:extLst>
          </p:cNvPr>
          <p:cNvSpPr txBox="1"/>
          <p:nvPr/>
        </p:nvSpPr>
        <p:spPr>
          <a:xfrm>
            <a:off x="8240257" y="3533734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3399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Diode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C326EA9-3223-5677-D2BE-798612FDC5D9}"/>
              </a:ext>
            </a:extLst>
          </p:cNvPr>
          <p:cNvSpPr txBox="1"/>
          <p:nvPr/>
        </p:nvSpPr>
        <p:spPr>
          <a:xfrm>
            <a:off x="8196655" y="5554094"/>
            <a:ext cx="1663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Element</a:t>
            </a:r>
          </a:p>
        </p:txBody>
      </p:sp>
    </p:spTree>
    <p:extLst>
      <p:ext uri="{BB962C8B-B14F-4D97-AF65-F5344CB8AC3E}">
        <p14:creationId xmlns:p14="http://schemas.microsoft.com/office/powerpoint/2010/main" val="2134801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9033AF-8879-D474-CCEB-C789131E5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Scratchpad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11665-2C2C-4AF4-D027-F7A2DA32EB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90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1E8346-C034-F342-F8AE-9FF9FBAC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09800"/>
            <a:ext cx="3886201" cy="3184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C48B7C-C4E8-271B-069F-7ADA17C53F59}"/>
              </a:ext>
            </a:extLst>
          </p:cNvPr>
          <p:cNvSpPr txBox="1"/>
          <p:nvPr/>
        </p:nvSpPr>
        <p:spPr>
          <a:xfrm>
            <a:off x="1182029" y="1561171"/>
            <a:ext cx="352167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Renesas </a:t>
            </a:r>
            <a:r>
              <a:rPr lang="en-US" dirty="0"/>
              <a:t>App </a:t>
            </a:r>
            <a:r>
              <a:rPr lang="en-US"/>
              <a:t>Note AN-253</a:t>
            </a:r>
            <a:endParaRPr lang="en-US" dirty="0"/>
          </a:p>
        </p:txBody>
      </p:sp>
      <p:pic>
        <p:nvPicPr>
          <p:cNvPr id="1026" name="Picture 2" descr="PDF] A Two-Write and Two-Read Multi-Port SRAM with Shared Write Bit-Line  Scheme and Selective Read Path for Low Power Operation | Semantic Scholar">
            <a:extLst>
              <a:ext uri="{FF2B5EF4-FFF2-40B4-BE49-F238E27FC236}">
                <a16:creationId xmlns:a16="http://schemas.microsoft.com/office/drawing/2014/main" id="{617A8AA9-DCAF-844F-5996-47AB2B20B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4363" r="51250" b="11049"/>
          <a:stretch/>
        </p:blipFill>
        <p:spPr bwMode="auto">
          <a:xfrm>
            <a:off x="4953000" y="2536553"/>
            <a:ext cx="344714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0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B78B-6B28-9390-48B4-93D9E7F29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SRAM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26FDC-118D-3A59-B73E-D78780088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6T symmetry for 1RW SNM</a:t>
            </a:r>
          </a:p>
          <a:p>
            <a:pPr lvl="1"/>
            <a:r>
              <a:rPr lang="en-US" dirty="0"/>
              <a:t>Strong Pull down for R/W Speed</a:t>
            </a:r>
          </a:p>
          <a:p>
            <a:pPr lvl="1"/>
            <a:r>
              <a:rPr lang="en-US" dirty="0"/>
              <a:t>Lower Pass Gate Vt W yield</a:t>
            </a:r>
          </a:p>
          <a:p>
            <a:r>
              <a:rPr lang="en-US" dirty="0"/>
              <a:t>8T for Dual-ported access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3E87CF4-D83D-015D-D87A-9151EACD5CAE}"/>
              </a:ext>
            </a:extLst>
          </p:cNvPr>
          <p:cNvGrpSpPr/>
          <p:nvPr/>
        </p:nvGrpSpPr>
        <p:grpSpPr>
          <a:xfrm>
            <a:off x="8839200" y="595755"/>
            <a:ext cx="2438400" cy="1537845"/>
            <a:chOff x="8839200" y="595755"/>
            <a:chExt cx="2438400" cy="15378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FF4136-C0DC-A9A0-8D77-4C45C2FA5B7A}"/>
                </a:ext>
              </a:extLst>
            </p:cNvPr>
            <p:cNvSpPr/>
            <p:nvPr/>
          </p:nvSpPr>
          <p:spPr>
            <a:xfrm>
              <a:off x="9503528" y="1252424"/>
              <a:ext cx="1164471" cy="845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226981-1149-AD09-BB9F-925B739C7160}"/>
                </a:ext>
              </a:extLst>
            </p:cNvPr>
            <p:cNvSpPr/>
            <p:nvPr/>
          </p:nvSpPr>
          <p:spPr>
            <a:xfrm>
              <a:off x="8839200" y="1772668"/>
              <a:ext cx="243840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E091B4-6A7A-F031-FB8C-0DF4A32EEFD0}"/>
                </a:ext>
              </a:extLst>
            </p:cNvPr>
            <p:cNvSpPr/>
            <p:nvPr/>
          </p:nvSpPr>
          <p:spPr>
            <a:xfrm>
              <a:off x="9675091" y="990600"/>
              <a:ext cx="228600" cy="1143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7A278D-E54E-4EB8-738C-AEFB28E4ACEB}"/>
                </a:ext>
              </a:extLst>
            </p:cNvPr>
            <p:cNvSpPr/>
            <p:nvPr/>
          </p:nvSpPr>
          <p:spPr>
            <a:xfrm>
              <a:off x="10295082" y="990600"/>
              <a:ext cx="228600" cy="1143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D1C471-9128-951B-DF86-B7B40044AF20}"/>
                </a:ext>
              </a:extLst>
            </p:cNvPr>
            <p:cNvSpPr txBox="1"/>
            <p:nvPr/>
          </p:nvSpPr>
          <p:spPr>
            <a:xfrm>
              <a:off x="9731683" y="1191142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C529F6-A5FE-7D65-E649-2623F22FBDAA}"/>
                </a:ext>
              </a:extLst>
            </p:cNvPr>
            <p:cNvSpPr txBox="1"/>
            <p:nvPr/>
          </p:nvSpPr>
          <p:spPr>
            <a:xfrm>
              <a:off x="10361779" y="1184564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DDE198-95DA-10A3-9C83-45A14BC9A73B}"/>
                </a:ext>
              </a:extLst>
            </p:cNvPr>
            <p:cNvSpPr txBox="1"/>
            <p:nvPr/>
          </p:nvSpPr>
          <p:spPr>
            <a:xfrm>
              <a:off x="9708145" y="1703046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59805E-EC16-09FF-7C59-C8E3CBC4D609}"/>
                </a:ext>
              </a:extLst>
            </p:cNvPr>
            <p:cNvSpPr txBox="1"/>
            <p:nvPr/>
          </p:nvSpPr>
          <p:spPr>
            <a:xfrm>
              <a:off x="10343973" y="1716202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0BDD3E-21F4-798F-BAE5-5F2824961439}"/>
                </a:ext>
              </a:extLst>
            </p:cNvPr>
            <p:cNvSpPr/>
            <p:nvPr/>
          </p:nvSpPr>
          <p:spPr>
            <a:xfrm>
              <a:off x="10744200" y="1380122"/>
              <a:ext cx="228600" cy="727014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D759FF-1A18-5631-83D7-3FF0D711C75A}"/>
                </a:ext>
              </a:extLst>
            </p:cNvPr>
            <p:cNvSpPr/>
            <p:nvPr/>
          </p:nvSpPr>
          <p:spPr>
            <a:xfrm>
              <a:off x="9187015" y="1366268"/>
              <a:ext cx="228600" cy="720436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AEED6D-6038-31EB-90D5-88F4FDA971DA}"/>
                </a:ext>
              </a:extLst>
            </p:cNvPr>
            <p:cNvSpPr txBox="1"/>
            <p:nvPr/>
          </p:nvSpPr>
          <p:spPr>
            <a:xfrm>
              <a:off x="9255314" y="1698063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AEB743-52F7-9AB8-812C-E2DF74E06E09}"/>
                </a:ext>
              </a:extLst>
            </p:cNvPr>
            <p:cNvSpPr txBox="1"/>
            <p:nvPr/>
          </p:nvSpPr>
          <p:spPr>
            <a:xfrm>
              <a:off x="10791775" y="1714766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749BEFA-8B85-3B9C-2CBC-AAD1C5E24A42}"/>
                </a:ext>
              </a:extLst>
            </p:cNvPr>
            <p:cNvSpPr txBox="1"/>
            <p:nvPr/>
          </p:nvSpPr>
          <p:spPr>
            <a:xfrm>
              <a:off x="9995878" y="1182020"/>
              <a:ext cx="196143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A315A5-8D0E-344D-D225-719E905C085A}"/>
                </a:ext>
              </a:extLst>
            </p:cNvPr>
            <p:cNvSpPr txBox="1"/>
            <p:nvPr/>
          </p:nvSpPr>
          <p:spPr>
            <a:xfrm>
              <a:off x="10003897" y="1703046"/>
              <a:ext cx="187680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ss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CEDDFA-361E-DA12-9B09-7E785AD43F9C}"/>
                </a:ext>
              </a:extLst>
            </p:cNvPr>
            <p:cNvSpPr txBox="1"/>
            <p:nvPr/>
          </p:nvSpPr>
          <p:spPr>
            <a:xfrm>
              <a:off x="11070880" y="1714766"/>
              <a:ext cx="9778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2F81E4-7EF8-EF6D-90DC-C45EAEA8996B}"/>
                </a:ext>
              </a:extLst>
            </p:cNvPr>
            <p:cNvSpPr txBox="1"/>
            <p:nvPr/>
          </p:nvSpPr>
          <p:spPr>
            <a:xfrm>
              <a:off x="8914896" y="1726486"/>
              <a:ext cx="9778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084DB5C-1178-F6B5-D968-3944EBBB9F3A}"/>
                </a:ext>
              </a:extLst>
            </p:cNvPr>
            <p:cNvCxnSpPr>
              <a:cxnSpLocks/>
            </p:cNvCxnSpPr>
            <p:nvPr/>
          </p:nvCxnSpPr>
          <p:spPr>
            <a:xfrm>
              <a:off x="8896988" y="1743629"/>
              <a:ext cx="120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E47FA37-6EB5-66F2-193D-03FCF754D664}"/>
                </a:ext>
              </a:extLst>
            </p:cNvPr>
            <p:cNvSpPr/>
            <p:nvPr/>
          </p:nvSpPr>
          <p:spPr>
            <a:xfrm>
              <a:off x="10597939" y="1252423"/>
              <a:ext cx="80166" cy="626463"/>
            </a:xfrm>
            <a:prstGeom prst="rect">
              <a:avLst/>
            </a:prstGeom>
            <a:solidFill>
              <a:schemeClr val="bg2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C14331-CF71-B388-DB8E-134335CBA92D}"/>
                </a:ext>
              </a:extLst>
            </p:cNvPr>
            <p:cNvSpPr/>
            <p:nvPr/>
          </p:nvSpPr>
          <p:spPr>
            <a:xfrm>
              <a:off x="9503529" y="1252423"/>
              <a:ext cx="80166" cy="626463"/>
            </a:xfrm>
            <a:prstGeom prst="rect">
              <a:avLst/>
            </a:prstGeom>
            <a:solidFill>
              <a:schemeClr val="bg2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FD2118E-14BC-F770-4E53-26A17374EFDD}"/>
                </a:ext>
              </a:extLst>
            </p:cNvPr>
            <p:cNvSpPr txBox="1"/>
            <p:nvPr/>
          </p:nvSpPr>
          <p:spPr>
            <a:xfrm>
              <a:off x="9743409" y="595755"/>
              <a:ext cx="62998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1:1:1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D3B6B17B-ACF6-831B-C64C-29C7C5F99D79}"/>
                </a:ext>
              </a:extLst>
            </p:cNvPr>
            <p:cNvSpPr txBox="1"/>
            <p:nvPr/>
          </p:nvSpPr>
          <p:spPr>
            <a:xfrm>
              <a:off x="10790033" y="1353667"/>
              <a:ext cx="160300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297958D-AC22-6396-5B89-5C05F0DE5CF0}"/>
                </a:ext>
              </a:extLst>
            </p:cNvPr>
            <p:cNvSpPr txBox="1"/>
            <p:nvPr/>
          </p:nvSpPr>
          <p:spPr>
            <a:xfrm>
              <a:off x="9213371" y="1368292"/>
              <a:ext cx="160300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5E30876-B687-3EFB-EF27-4BACAF12AE47}"/>
              </a:ext>
            </a:extLst>
          </p:cNvPr>
          <p:cNvGrpSpPr/>
          <p:nvPr/>
        </p:nvGrpSpPr>
        <p:grpSpPr>
          <a:xfrm>
            <a:off x="8786493" y="2269310"/>
            <a:ext cx="2439481" cy="1534530"/>
            <a:chOff x="8839200" y="1872177"/>
            <a:chExt cx="2439481" cy="15345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C4BED45-7565-CBFE-B852-C77A3DC84697}"/>
                </a:ext>
              </a:extLst>
            </p:cNvPr>
            <p:cNvSpPr/>
            <p:nvPr/>
          </p:nvSpPr>
          <p:spPr>
            <a:xfrm>
              <a:off x="8839200" y="3148089"/>
              <a:ext cx="243840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068EE5B-7168-ACBC-F1B3-106B0B8AB016}"/>
                </a:ext>
              </a:extLst>
            </p:cNvPr>
            <p:cNvSpPr/>
            <p:nvPr/>
          </p:nvSpPr>
          <p:spPr>
            <a:xfrm>
              <a:off x="9504609" y="2525531"/>
              <a:ext cx="1164471" cy="845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092B631-653C-5017-9A0F-668572023E87}"/>
                </a:ext>
              </a:extLst>
            </p:cNvPr>
            <p:cNvSpPr/>
            <p:nvPr/>
          </p:nvSpPr>
          <p:spPr>
            <a:xfrm>
              <a:off x="8840281" y="2949507"/>
              <a:ext cx="243840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0D512C9-EACF-BA92-9637-6D8F62280E70}"/>
                </a:ext>
              </a:extLst>
            </p:cNvPr>
            <p:cNvSpPr/>
            <p:nvPr/>
          </p:nvSpPr>
          <p:spPr>
            <a:xfrm>
              <a:off x="9676172" y="2263707"/>
              <a:ext cx="228600" cy="1143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0B78FD-110E-756A-0941-F834BE53B739}"/>
                </a:ext>
              </a:extLst>
            </p:cNvPr>
            <p:cNvSpPr/>
            <p:nvPr/>
          </p:nvSpPr>
          <p:spPr>
            <a:xfrm>
              <a:off x="10296163" y="2263707"/>
              <a:ext cx="228600" cy="1143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1F265B-8D4F-747F-04B3-D08041441E44}"/>
                </a:ext>
              </a:extLst>
            </p:cNvPr>
            <p:cNvSpPr txBox="1"/>
            <p:nvPr/>
          </p:nvSpPr>
          <p:spPr>
            <a:xfrm>
              <a:off x="9732764" y="2464249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C5F062A-FFFE-645F-392D-D9A6E12E7592}"/>
                </a:ext>
              </a:extLst>
            </p:cNvPr>
            <p:cNvSpPr txBox="1"/>
            <p:nvPr/>
          </p:nvSpPr>
          <p:spPr>
            <a:xfrm>
              <a:off x="10362860" y="2457671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9CD428-AC05-A8F9-A4F0-E5C7DCC0DE34}"/>
                </a:ext>
              </a:extLst>
            </p:cNvPr>
            <p:cNvSpPr txBox="1"/>
            <p:nvPr/>
          </p:nvSpPr>
          <p:spPr>
            <a:xfrm>
              <a:off x="9709226" y="2976153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9D567AE-51F1-AF60-0245-4F4BDBABC804}"/>
                </a:ext>
              </a:extLst>
            </p:cNvPr>
            <p:cNvSpPr txBox="1"/>
            <p:nvPr/>
          </p:nvSpPr>
          <p:spPr>
            <a:xfrm>
              <a:off x="10345054" y="2989309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1534A1-2025-50AC-8E8A-F03DC5FB0D25}"/>
                </a:ext>
              </a:extLst>
            </p:cNvPr>
            <p:cNvSpPr/>
            <p:nvPr/>
          </p:nvSpPr>
          <p:spPr>
            <a:xfrm>
              <a:off x="10745281" y="2653229"/>
              <a:ext cx="228600" cy="727014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CC08197-49AC-4CA5-E6E8-EF70FE0A345B}"/>
                </a:ext>
              </a:extLst>
            </p:cNvPr>
            <p:cNvSpPr/>
            <p:nvPr/>
          </p:nvSpPr>
          <p:spPr>
            <a:xfrm>
              <a:off x="9188096" y="2639375"/>
              <a:ext cx="228600" cy="720436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9D3E865-4F95-78E6-1CA4-DCD7EBF99B13}"/>
                </a:ext>
              </a:extLst>
            </p:cNvPr>
            <p:cNvSpPr txBox="1"/>
            <p:nvPr/>
          </p:nvSpPr>
          <p:spPr>
            <a:xfrm>
              <a:off x="9256395" y="2971170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12B995A-B9F2-580B-DAA8-529D94237397}"/>
                </a:ext>
              </a:extLst>
            </p:cNvPr>
            <p:cNvSpPr txBox="1"/>
            <p:nvPr/>
          </p:nvSpPr>
          <p:spPr>
            <a:xfrm>
              <a:off x="10792856" y="2987873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EF022A-FD47-6B01-72F5-46CBA0FB2609}"/>
                </a:ext>
              </a:extLst>
            </p:cNvPr>
            <p:cNvSpPr txBox="1"/>
            <p:nvPr/>
          </p:nvSpPr>
          <p:spPr>
            <a:xfrm>
              <a:off x="9996959" y="2455127"/>
              <a:ext cx="196143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4E47504-8C32-3D45-1C63-7D919BD695BC}"/>
                </a:ext>
              </a:extLst>
            </p:cNvPr>
            <p:cNvSpPr txBox="1"/>
            <p:nvPr/>
          </p:nvSpPr>
          <p:spPr>
            <a:xfrm>
              <a:off x="10004978" y="2976153"/>
              <a:ext cx="187680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ss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2D4B00F-C003-35C0-0064-9AC998BE3E74}"/>
                </a:ext>
              </a:extLst>
            </p:cNvPr>
            <p:cNvSpPr txBox="1"/>
            <p:nvPr/>
          </p:nvSpPr>
          <p:spPr>
            <a:xfrm>
              <a:off x="11071961" y="2987873"/>
              <a:ext cx="9778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96F4A6-233A-B0F7-F753-4EF81605870E}"/>
                </a:ext>
              </a:extLst>
            </p:cNvPr>
            <p:cNvSpPr txBox="1"/>
            <p:nvPr/>
          </p:nvSpPr>
          <p:spPr>
            <a:xfrm>
              <a:off x="8915977" y="2999593"/>
              <a:ext cx="9778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8666DE2-0800-2E0B-8990-59C4E4369C85}"/>
                </a:ext>
              </a:extLst>
            </p:cNvPr>
            <p:cNvCxnSpPr>
              <a:cxnSpLocks/>
            </p:cNvCxnSpPr>
            <p:nvPr/>
          </p:nvCxnSpPr>
          <p:spPr>
            <a:xfrm>
              <a:off x="8898069" y="3016736"/>
              <a:ext cx="120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F0DCB6F-EF79-67BD-5EE1-D25057000C1F}"/>
                </a:ext>
              </a:extLst>
            </p:cNvPr>
            <p:cNvSpPr/>
            <p:nvPr/>
          </p:nvSpPr>
          <p:spPr>
            <a:xfrm>
              <a:off x="10599020" y="2525530"/>
              <a:ext cx="80166" cy="626463"/>
            </a:xfrm>
            <a:prstGeom prst="rect">
              <a:avLst/>
            </a:prstGeom>
            <a:solidFill>
              <a:schemeClr val="bg2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5C2C615-D06E-FB5E-A0FE-5AE6C362B034}"/>
                </a:ext>
              </a:extLst>
            </p:cNvPr>
            <p:cNvSpPr/>
            <p:nvPr/>
          </p:nvSpPr>
          <p:spPr>
            <a:xfrm>
              <a:off x="9504610" y="2525530"/>
              <a:ext cx="80166" cy="626463"/>
            </a:xfrm>
            <a:prstGeom prst="rect">
              <a:avLst/>
            </a:prstGeom>
            <a:solidFill>
              <a:schemeClr val="bg2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ED57A6B-F74D-87A0-67CA-D8D736C71C46}"/>
                </a:ext>
              </a:extLst>
            </p:cNvPr>
            <p:cNvSpPr txBox="1"/>
            <p:nvPr/>
          </p:nvSpPr>
          <p:spPr>
            <a:xfrm>
              <a:off x="9780039" y="1872177"/>
              <a:ext cx="629981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1:2:2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CEC6BAD-3C68-96AE-07F5-B27664861A37}"/>
                </a:ext>
              </a:extLst>
            </p:cNvPr>
            <p:cNvSpPr txBox="1"/>
            <p:nvPr/>
          </p:nvSpPr>
          <p:spPr>
            <a:xfrm>
              <a:off x="10785364" y="2641699"/>
              <a:ext cx="160300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5EB60EA-7442-B829-86AA-FED946BE7EE1}"/>
                </a:ext>
              </a:extLst>
            </p:cNvPr>
            <p:cNvSpPr txBox="1"/>
            <p:nvPr/>
          </p:nvSpPr>
          <p:spPr>
            <a:xfrm>
              <a:off x="9233643" y="2623624"/>
              <a:ext cx="160300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3167EAA-0419-1059-660F-F6118A26370D}"/>
              </a:ext>
            </a:extLst>
          </p:cNvPr>
          <p:cNvGrpSpPr/>
          <p:nvPr/>
        </p:nvGrpSpPr>
        <p:grpSpPr>
          <a:xfrm>
            <a:off x="3026803" y="4620189"/>
            <a:ext cx="2439481" cy="1291963"/>
            <a:chOff x="1752600" y="4800600"/>
            <a:chExt cx="2439481" cy="1291963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774EAC7-5BFA-2906-A208-AC5A6F35FD7A}"/>
                </a:ext>
              </a:extLst>
            </p:cNvPr>
            <p:cNvSpPr/>
            <p:nvPr/>
          </p:nvSpPr>
          <p:spPr>
            <a:xfrm>
              <a:off x="1752600" y="5684982"/>
              <a:ext cx="243840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7CA64BE-9F4C-3782-0530-D12E8573D8A5}"/>
                </a:ext>
              </a:extLst>
            </p:cNvPr>
            <p:cNvSpPr/>
            <p:nvPr/>
          </p:nvSpPr>
          <p:spPr>
            <a:xfrm>
              <a:off x="2418009" y="5062424"/>
              <a:ext cx="1164471" cy="845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B99417F-BF5D-B79B-48BF-D76C12BB5E19}"/>
                </a:ext>
              </a:extLst>
            </p:cNvPr>
            <p:cNvSpPr/>
            <p:nvPr/>
          </p:nvSpPr>
          <p:spPr>
            <a:xfrm>
              <a:off x="1753681" y="5410200"/>
              <a:ext cx="243840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1433EAC-92E5-DA7D-481F-07BEC42CE0B8}"/>
                </a:ext>
              </a:extLst>
            </p:cNvPr>
            <p:cNvSpPr/>
            <p:nvPr/>
          </p:nvSpPr>
          <p:spPr>
            <a:xfrm>
              <a:off x="2589572" y="4800600"/>
              <a:ext cx="228600" cy="1143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16ED0D1-1863-FC44-7058-7AB7F1CDCD85}"/>
                </a:ext>
              </a:extLst>
            </p:cNvPr>
            <p:cNvSpPr/>
            <p:nvPr/>
          </p:nvSpPr>
          <p:spPr>
            <a:xfrm>
              <a:off x="3209563" y="4800600"/>
              <a:ext cx="228600" cy="114300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6207D3-8B4B-C267-1C16-03A9F8FE9B5C}"/>
                </a:ext>
              </a:extLst>
            </p:cNvPr>
            <p:cNvSpPr txBox="1"/>
            <p:nvPr/>
          </p:nvSpPr>
          <p:spPr>
            <a:xfrm>
              <a:off x="2646164" y="5001142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0484567D-953B-760C-B386-12FA853E8BBB}"/>
                </a:ext>
              </a:extLst>
            </p:cNvPr>
            <p:cNvSpPr txBox="1"/>
            <p:nvPr/>
          </p:nvSpPr>
          <p:spPr>
            <a:xfrm>
              <a:off x="3276260" y="4994564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6288601-55CF-2ADC-5825-06C5B6E8AE80}"/>
                </a:ext>
              </a:extLst>
            </p:cNvPr>
            <p:cNvSpPr txBox="1"/>
            <p:nvPr/>
          </p:nvSpPr>
          <p:spPr>
            <a:xfrm>
              <a:off x="2622626" y="5513046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7B97BD8-9E47-BC26-BBC1-7CAFCCCF400C}"/>
                </a:ext>
              </a:extLst>
            </p:cNvPr>
            <p:cNvSpPr txBox="1"/>
            <p:nvPr/>
          </p:nvSpPr>
          <p:spPr>
            <a:xfrm>
              <a:off x="3258454" y="5526202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793B4DC-CD27-5725-EC1C-3093F90783E8}"/>
                </a:ext>
              </a:extLst>
            </p:cNvPr>
            <p:cNvSpPr/>
            <p:nvPr/>
          </p:nvSpPr>
          <p:spPr>
            <a:xfrm>
              <a:off x="3661346" y="5190122"/>
              <a:ext cx="228600" cy="34246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8C0894B-347B-6065-BCA0-75B4A75C2411}"/>
                </a:ext>
              </a:extLst>
            </p:cNvPr>
            <p:cNvSpPr/>
            <p:nvPr/>
          </p:nvSpPr>
          <p:spPr>
            <a:xfrm>
              <a:off x="2101496" y="5176268"/>
              <a:ext cx="228600" cy="387836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D99ED31-9A6F-C6AA-26AC-6D937055A204}"/>
                </a:ext>
              </a:extLst>
            </p:cNvPr>
            <p:cNvSpPr txBox="1"/>
            <p:nvPr/>
          </p:nvSpPr>
          <p:spPr>
            <a:xfrm>
              <a:off x="2116445" y="5348660"/>
              <a:ext cx="17472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9F38D13-2C60-27CF-AF9D-299A539FC931}"/>
                </a:ext>
              </a:extLst>
            </p:cNvPr>
            <p:cNvSpPr txBox="1"/>
            <p:nvPr/>
          </p:nvSpPr>
          <p:spPr>
            <a:xfrm>
              <a:off x="3690226" y="5317138"/>
              <a:ext cx="17472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3F24E3F-8B96-E7A0-C067-1755676AD797}"/>
                </a:ext>
              </a:extLst>
            </p:cNvPr>
            <p:cNvSpPr txBox="1"/>
            <p:nvPr/>
          </p:nvSpPr>
          <p:spPr>
            <a:xfrm>
              <a:off x="2910359" y="4992020"/>
              <a:ext cx="196143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2DDED02-2A5F-B1B6-24BB-CB6D07991739}"/>
                </a:ext>
              </a:extLst>
            </p:cNvPr>
            <p:cNvSpPr txBox="1"/>
            <p:nvPr/>
          </p:nvSpPr>
          <p:spPr>
            <a:xfrm>
              <a:off x="2926843" y="5353710"/>
              <a:ext cx="187679" cy="5027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b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ss</a:t>
              </a:r>
              <a:b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B6B1FAA-B093-E51D-CE72-79D17653997B}"/>
                </a:ext>
              </a:extLst>
            </p:cNvPr>
            <p:cNvSpPr txBox="1"/>
            <p:nvPr/>
          </p:nvSpPr>
          <p:spPr>
            <a:xfrm>
              <a:off x="3999596" y="5360936"/>
              <a:ext cx="158698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F63AA80-6C16-7DFB-0147-84C5FF8274E5}"/>
                </a:ext>
              </a:extLst>
            </p:cNvPr>
            <p:cNvSpPr txBox="1"/>
            <p:nvPr/>
          </p:nvSpPr>
          <p:spPr>
            <a:xfrm>
              <a:off x="1819083" y="5348660"/>
              <a:ext cx="158698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2FE97A5-15E0-EFED-DDE9-E6462EA5C369}"/>
                </a:ext>
              </a:extLst>
            </p:cNvPr>
            <p:cNvCxnSpPr>
              <a:cxnSpLocks/>
            </p:cNvCxnSpPr>
            <p:nvPr/>
          </p:nvCxnSpPr>
          <p:spPr>
            <a:xfrm>
              <a:off x="1831632" y="5365803"/>
              <a:ext cx="120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8BADEECC-418E-C3C9-73D9-36304B0EBD3C}"/>
                </a:ext>
              </a:extLst>
            </p:cNvPr>
            <p:cNvSpPr/>
            <p:nvPr/>
          </p:nvSpPr>
          <p:spPr>
            <a:xfrm>
              <a:off x="3512420" y="5062423"/>
              <a:ext cx="70060" cy="727014"/>
            </a:xfrm>
            <a:prstGeom prst="rect">
              <a:avLst/>
            </a:prstGeom>
            <a:solidFill>
              <a:schemeClr val="bg2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31F323E-2491-8CD6-2DCE-8B699BB78603}"/>
                </a:ext>
              </a:extLst>
            </p:cNvPr>
            <p:cNvSpPr/>
            <p:nvPr/>
          </p:nvSpPr>
          <p:spPr>
            <a:xfrm>
              <a:off x="2418010" y="5062423"/>
              <a:ext cx="80166" cy="728777"/>
            </a:xfrm>
            <a:prstGeom prst="rect">
              <a:avLst/>
            </a:prstGeom>
            <a:solidFill>
              <a:schemeClr val="bg2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7D64770-FBDF-6F79-8AB2-002EC72E17EA}"/>
                </a:ext>
              </a:extLst>
            </p:cNvPr>
            <p:cNvSpPr txBox="1"/>
            <p:nvPr/>
          </p:nvSpPr>
          <p:spPr>
            <a:xfrm>
              <a:off x="3652556" y="5062423"/>
              <a:ext cx="22121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5E1E511-5465-CC7C-2E75-C31106CB7B1E}"/>
                </a:ext>
              </a:extLst>
            </p:cNvPr>
            <p:cNvSpPr txBox="1"/>
            <p:nvPr/>
          </p:nvSpPr>
          <p:spPr>
            <a:xfrm>
              <a:off x="2086884" y="5039242"/>
              <a:ext cx="22121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BEF3909-A760-2B0D-B2FA-1353A3116546}"/>
                </a:ext>
              </a:extLst>
            </p:cNvPr>
            <p:cNvSpPr/>
            <p:nvPr/>
          </p:nvSpPr>
          <p:spPr>
            <a:xfrm>
              <a:off x="3659473" y="5632870"/>
              <a:ext cx="228600" cy="38693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EE926E6-7D15-B092-A59C-F7EAD4F6AC9F}"/>
                </a:ext>
              </a:extLst>
            </p:cNvPr>
            <p:cNvSpPr txBox="1"/>
            <p:nvPr/>
          </p:nvSpPr>
          <p:spPr>
            <a:xfrm>
              <a:off x="3690226" y="5614080"/>
              <a:ext cx="17472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CD76564-0795-CFDC-CBFC-B3A0FC861555}"/>
                </a:ext>
              </a:extLst>
            </p:cNvPr>
            <p:cNvSpPr txBox="1"/>
            <p:nvPr/>
          </p:nvSpPr>
          <p:spPr>
            <a:xfrm>
              <a:off x="4002469" y="5632870"/>
              <a:ext cx="158698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DBD6BD6-A506-D85C-9D4C-36FDBF242791}"/>
                </a:ext>
              </a:extLst>
            </p:cNvPr>
            <p:cNvSpPr txBox="1"/>
            <p:nvPr/>
          </p:nvSpPr>
          <p:spPr>
            <a:xfrm>
              <a:off x="3653348" y="5858329"/>
              <a:ext cx="22121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617F112-EB8F-2715-3615-170E17EA7E5B}"/>
                </a:ext>
              </a:extLst>
            </p:cNvPr>
            <p:cNvSpPr/>
            <p:nvPr/>
          </p:nvSpPr>
          <p:spPr>
            <a:xfrm>
              <a:off x="2114049" y="5651660"/>
              <a:ext cx="228600" cy="38693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B20728C-ECA1-B09B-FDDF-B3D36B1452E5}"/>
                </a:ext>
              </a:extLst>
            </p:cNvPr>
            <p:cNvSpPr txBox="1"/>
            <p:nvPr/>
          </p:nvSpPr>
          <p:spPr>
            <a:xfrm>
              <a:off x="2144802" y="5632870"/>
              <a:ext cx="17472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ED5B93A-B507-1864-0EA6-C329F1B03F20}"/>
                </a:ext>
              </a:extLst>
            </p:cNvPr>
            <p:cNvSpPr txBox="1"/>
            <p:nvPr/>
          </p:nvSpPr>
          <p:spPr>
            <a:xfrm>
              <a:off x="2107924" y="5877119"/>
              <a:ext cx="22121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13767A4-C039-0AF3-53AA-FABE430F8224}"/>
                </a:ext>
              </a:extLst>
            </p:cNvPr>
            <p:cNvSpPr txBox="1"/>
            <p:nvPr/>
          </p:nvSpPr>
          <p:spPr>
            <a:xfrm>
              <a:off x="1816544" y="5640968"/>
              <a:ext cx="158698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D3564503-75C2-970E-6E3C-E6DB4A0AF139}"/>
              </a:ext>
            </a:extLst>
          </p:cNvPr>
          <p:cNvGrpSpPr>
            <a:grpSpLocks noChangeAspect="1"/>
          </p:cNvGrpSpPr>
          <p:nvPr/>
        </p:nvGrpSpPr>
        <p:grpSpPr>
          <a:xfrm>
            <a:off x="657383" y="4727593"/>
            <a:ext cx="2251871" cy="1210084"/>
            <a:chOff x="4148226" y="4575081"/>
            <a:chExt cx="3571674" cy="1919304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E3126A7-ECBB-6C62-1985-74C24B043EB2}"/>
                </a:ext>
              </a:extLst>
            </p:cNvPr>
            <p:cNvGrpSpPr/>
            <p:nvPr/>
          </p:nvGrpSpPr>
          <p:grpSpPr>
            <a:xfrm>
              <a:off x="5192264" y="5039529"/>
              <a:ext cx="1447800" cy="894697"/>
              <a:chOff x="6629400" y="1428097"/>
              <a:chExt cx="1447800" cy="894697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F4F1F258-DCF9-7D67-1A6B-9524AA2E21B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7110984" y="1386840"/>
                <a:ext cx="457200" cy="539714"/>
                <a:chOff x="7110984" y="1386840"/>
                <a:chExt cx="457200" cy="539714"/>
              </a:xfrm>
            </p:grpSpPr>
            <p:sp>
              <p:nvSpPr>
                <p:cNvPr id="128" name="Triangle 127">
                  <a:extLst>
                    <a:ext uri="{FF2B5EF4-FFF2-40B4-BE49-F238E27FC236}">
                      <a16:creationId xmlns:a16="http://schemas.microsoft.com/office/drawing/2014/main" id="{84ECCDD6-7A7C-102C-62C1-5D5B0B4E5D72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8F1B9C7B-811E-8412-2803-B0F495094CF3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3C82EDB1-A1E8-1FEE-2EF8-3698F4E42B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 flipH="1">
                <a:off x="7110984" y="1824337"/>
                <a:ext cx="457200" cy="539714"/>
                <a:chOff x="7110984" y="1386840"/>
                <a:chExt cx="457200" cy="539714"/>
              </a:xfrm>
            </p:grpSpPr>
            <p:sp>
              <p:nvSpPr>
                <p:cNvPr id="126" name="Triangle 125">
                  <a:extLst>
                    <a:ext uri="{FF2B5EF4-FFF2-40B4-BE49-F238E27FC236}">
                      <a16:creationId xmlns:a16="http://schemas.microsoft.com/office/drawing/2014/main" id="{2C0BD19B-73B1-60B8-33C3-59FA771E2C35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6A0F4CC1-C190-E147-C13F-467719E95D42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9" name="Elbow Connector 118">
                <a:extLst>
                  <a:ext uri="{FF2B5EF4-FFF2-40B4-BE49-F238E27FC236}">
                    <a16:creationId xmlns:a16="http://schemas.microsoft.com/office/drawing/2014/main" id="{82084E04-C565-5E74-39E5-E10CE887919D}"/>
                  </a:ext>
                </a:extLst>
              </p:cNvPr>
              <p:cNvCxnSpPr>
                <a:cxnSpLocks/>
                <a:stCxn id="128" idx="3"/>
                <a:endCxn id="127" idx="0"/>
              </p:cNvCxnSpPr>
              <p:nvPr/>
            </p:nvCxnSpPr>
            <p:spPr>
              <a:xfrm rot="10800000" flipV="1">
                <a:off x="7069727" y="1656696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Elbow Connector 119">
                <a:extLst>
                  <a:ext uri="{FF2B5EF4-FFF2-40B4-BE49-F238E27FC236}">
                    <a16:creationId xmlns:a16="http://schemas.microsoft.com/office/drawing/2014/main" id="{2F484A0B-3A66-A6E9-7C06-B5C95A832274}"/>
                  </a:ext>
                </a:extLst>
              </p:cNvPr>
              <p:cNvCxnSpPr>
                <a:cxnSpLocks/>
                <a:stCxn id="129" idx="0"/>
                <a:endCxn id="126" idx="3"/>
              </p:cNvCxnSpPr>
              <p:nvPr/>
            </p:nvCxnSpPr>
            <p:spPr>
              <a:xfrm>
                <a:off x="7609441" y="1656697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860C7488-77F0-55E5-C5EF-CBF1646EE5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49D7382F-7710-87CC-AA9D-7B39F1ED7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86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83533F42-3E77-D5B2-3F14-4B8CB66DE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5123" y="4944878"/>
              <a:ext cx="3531077" cy="15512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D26ECF7-A745-4D38-4BCD-6872CF1E89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7374" y="4778341"/>
              <a:ext cx="0" cy="145360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5D1B9F0-CA94-3AA1-37B5-5CDEF75A66BD}"/>
                </a:ext>
              </a:extLst>
            </p:cNvPr>
            <p:cNvSpPr txBox="1"/>
            <p:nvPr/>
          </p:nvSpPr>
          <p:spPr>
            <a:xfrm>
              <a:off x="5687455" y="4668335"/>
              <a:ext cx="297475" cy="292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F5A0A11B-88A2-A0DA-7CD0-C31480170E4D}"/>
                </a:ext>
              </a:extLst>
            </p:cNvPr>
            <p:cNvGrpSpPr/>
            <p:nvPr/>
          </p:nvGrpSpPr>
          <p:grpSpPr>
            <a:xfrm>
              <a:off x="6620174" y="4956428"/>
              <a:ext cx="457200" cy="291998"/>
              <a:chOff x="8534400" y="1563269"/>
              <a:chExt cx="457200" cy="291998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907E3983-BBF4-6261-EC58-4EAEFF6E3712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8A109255-EB31-847A-EA8B-D9E5AAC22A85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B33E7244-EB30-6FF6-7EDE-FBE568765B5C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ED978D7B-15D3-F270-562B-0213BEE0F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94815828-E8D8-C49E-F39C-B350E7932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18F47DC-5753-C6E6-FD2B-5939E3EC4B72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73571420-83CC-EF2D-884D-1BF84547ED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15DABC4-6277-B2DA-6017-1C64A5F7B423}"/>
                </a:ext>
              </a:extLst>
            </p:cNvPr>
            <p:cNvGrpSpPr/>
            <p:nvPr/>
          </p:nvGrpSpPr>
          <p:grpSpPr>
            <a:xfrm>
              <a:off x="4766493" y="4964226"/>
              <a:ext cx="457200" cy="291998"/>
              <a:chOff x="8534400" y="1563269"/>
              <a:chExt cx="457200" cy="291998"/>
            </a:xfrm>
          </p:grpSpPr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7978B45-D386-49D6-39D5-B4EDEE470349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41B4299A-7116-4744-6FB7-E1AD223A2618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081C92E-58AD-9F25-180B-BBD91BA704AF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4C464270-2E3D-4115-4D14-B8445DD88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84C8480-4E39-27BA-0182-50A6E1534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E28D0601-630E-FE1B-F062-ACC964C85D53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B8AE5CD5-01EE-8F52-1AC5-DA33FF02F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64D6F030-0D2C-2F97-5624-7B14F669520C}"/>
                </a:ext>
              </a:extLst>
            </p:cNvPr>
            <p:cNvCxnSpPr>
              <a:cxnSpLocks/>
            </p:cNvCxnSpPr>
            <p:nvPr/>
          </p:nvCxnSpPr>
          <p:spPr>
            <a:xfrm>
              <a:off x="5205781" y="5242012"/>
              <a:ext cx="1097" cy="49600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6EFC5A50-CE36-540A-DDC6-047C0A6075AE}"/>
                </a:ext>
              </a:extLst>
            </p:cNvPr>
            <p:cNvCxnSpPr>
              <a:cxnSpLocks/>
            </p:cNvCxnSpPr>
            <p:nvPr/>
          </p:nvCxnSpPr>
          <p:spPr>
            <a:xfrm>
              <a:off x="6636599" y="5234360"/>
              <a:ext cx="0" cy="49413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77FA1F0-4E74-E71C-627A-D5F6B652CF56}"/>
                </a:ext>
              </a:extLst>
            </p:cNvPr>
            <p:cNvSpPr txBox="1"/>
            <p:nvPr/>
          </p:nvSpPr>
          <p:spPr>
            <a:xfrm>
              <a:off x="6977989" y="4589196"/>
              <a:ext cx="213570" cy="292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12DF9E95-2233-E1BD-3DD2-6B9C372BE5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6493" y="4800670"/>
              <a:ext cx="0" cy="145360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BE065C70-1F9E-7F1F-62B1-701C28450B6D}"/>
                </a:ext>
              </a:extLst>
            </p:cNvPr>
            <p:cNvSpPr txBox="1"/>
            <p:nvPr/>
          </p:nvSpPr>
          <p:spPr>
            <a:xfrm>
              <a:off x="4651192" y="4575081"/>
              <a:ext cx="213570" cy="292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2AECCFC-A54E-585E-0B63-54CA0DD72A04}"/>
                </a:ext>
              </a:extLst>
            </p:cNvPr>
            <p:cNvCxnSpPr/>
            <p:nvPr/>
          </p:nvCxnSpPr>
          <p:spPr>
            <a:xfrm>
              <a:off x="4648200" y="4589196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A07388F5-26ED-4666-6BF4-C8417457180F}"/>
                </a:ext>
              </a:extLst>
            </p:cNvPr>
            <p:cNvGrpSpPr/>
            <p:nvPr/>
          </p:nvGrpSpPr>
          <p:grpSpPr>
            <a:xfrm flipV="1">
              <a:off x="6620174" y="5721493"/>
              <a:ext cx="962356" cy="291998"/>
              <a:chOff x="8029244" y="1563269"/>
              <a:chExt cx="962356" cy="291998"/>
            </a:xfrm>
          </p:grpSpPr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55C552A-1724-6FA2-A80A-2912CD1A3D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9244" y="1848374"/>
                <a:ext cx="65755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6808CE05-1CAA-CD16-67A2-5B20238A608F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456CCE97-4756-0279-EEC2-9782E7E19A50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0725B9A0-7449-7873-319A-C2EB7E3057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8458BA8-6B7C-C59D-0D53-A3200731D5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810A71D5-A77D-278A-E78D-4389C598CD8A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C51080C4-980C-89A7-3C5B-9891C06A1B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B7AADAF5-D8E0-BED0-B89D-31438B084B3B}"/>
                </a:ext>
              </a:extLst>
            </p:cNvPr>
            <p:cNvGrpSpPr/>
            <p:nvPr/>
          </p:nvGrpSpPr>
          <p:grpSpPr>
            <a:xfrm flipH="1" flipV="1">
              <a:off x="4256458" y="5731120"/>
              <a:ext cx="962356" cy="291998"/>
              <a:chOff x="8029244" y="1563269"/>
              <a:chExt cx="962356" cy="291998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9EB14E0F-72DA-4F8E-46BA-FB50AA8874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29244" y="1848374"/>
                <a:ext cx="657556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D3213F4F-28D4-C9C3-BD37-310C38C819B2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2AD01F0-6AE9-982A-0AAC-3F5E25CF4CA5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F614F103-94CE-3BBF-1B74-9F37D9FEC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E6E612D6-F26F-E23E-6D5B-7888866312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DD7BD39-BD34-DE8C-BC35-022CB7C94C97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8CD364EF-DC43-6A31-1EA6-282C56D20D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D794E45-BBD5-67DE-390B-15686AAC6F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82530" y="4769928"/>
              <a:ext cx="0" cy="145360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D9392F19-5772-DEE6-043F-40E4B3A08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4632" y="4791445"/>
              <a:ext cx="0" cy="1453601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E12F7500-3134-9811-3ED7-60BF635246EE}"/>
                </a:ext>
              </a:extLst>
            </p:cNvPr>
            <p:cNvSpPr txBox="1"/>
            <p:nvPr/>
          </p:nvSpPr>
          <p:spPr>
            <a:xfrm>
              <a:off x="7506330" y="6201488"/>
              <a:ext cx="213570" cy="292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CB009B4-B253-567D-DDAB-1D11355FBACB}"/>
                </a:ext>
              </a:extLst>
            </p:cNvPr>
            <p:cNvSpPr txBox="1"/>
            <p:nvPr/>
          </p:nvSpPr>
          <p:spPr>
            <a:xfrm>
              <a:off x="4165123" y="6199017"/>
              <a:ext cx="213570" cy="292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E6028A2-6A89-85FD-9CC0-86094A2515FB}"/>
                </a:ext>
              </a:extLst>
            </p:cNvPr>
            <p:cNvCxnSpPr/>
            <p:nvPr/>
          </p:nvCxnSpPr>
          <p:spPr>
            <a:xfrm>
              <a:off x="4165123" y="6231942"/>
              <a:ext cx="1524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6C767DEA-52C6-589C-6889-C1FB6C9E73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226" y="6008281"/>
              <a:ext cx="3531077" cy="15512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F1D3631-4076-AD99-48B8-14343094B837}"/>
                </a:ext>
              </a:extLst>
            </p:cNvPr>
            <p:cNvSpPr txBox="1"/>
            <p:nvPr/>
          </p:nvSpPr>
          <p:spPr>
            <a:xfrm>
              <a:off x="5723111" y="6008281"/>
              <a:ext cx="297475" cy="2928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14" name="TextBox 213">
            <a:extLst>
              <a:ext uri="{FF2B5EF4-FFF2-40B4-BE49-F238E27FC236}">
                <a16:creationId xmlns:a16="http://schemas.microsoft.com/office/drawing/2014/main" id="{BD9CD8E9-744E-C7CA-9ED5-60CA608432AB}"/>
              </a:ext>
            </a:extLst>
          </p:cNvPr>
          <p:cNvSpPr txBox="1"/>
          <p:nvPr/>
        </p:nvSpPr>
        <p:spPr>
          <a:xfrm>
            <a:off x="2586250" y="4038600"/>
            <a:ext cx="808106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2RW</a:t>
            </a:r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720ED49D-89CD-D57A-B099-92702F6E1CF4}"/>
              </a:ext>
            </a:extLst>
          </p:cNvPr>
          <p:cNvGrpSpPr/>
          <p:nvPr/>
        </p:nvGrpSpPr>
        <p:grpSpPr>
          <a:xfrm>
            <a:off x="6596392" y="4777603"/>
            <a:ext cx="2236928" cy="1230747"/>
            <a:chOff x="7115452" y="4286924"/>
            <a:chExt cx="2236928" cy="1230747"/>
          </a:xfrm>
        </p:grpSpPr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67B87F12-13BE-FD67-A3DF-F15534CD35C6}"/>
                </a:ext>
              </a:extLst>
            </p:cNvPr>
            <p:cNvGrpSpPr/>
            <p:nvPr/>
          </p:nvGrpSpPr>
          <p:grpSpPr>
            <a:xfrm>
              <a:off x="7773698" y="4579749"/>
              <a:ext cx="912810" cy="564089"/>
              <a:chOff x="6629400" y="1428097"/>
              <a:chExt cx="1447800" cy="894697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3058228-E156-DB4B-5507-5885F02AD8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7110984" y="1386840"/>
                <a:ext cx="457200" cy="539714"/>
                <a:chOff x="7110984" y="1386840"/>
                <a:chExt cx="457200" cy="539714"/>
              </a:xfrm>
            </p:grpSpPr>
            <p:sp>
              <p:nvSpPr>
                <p:cNvPr id="273" name="Triangle 272">
                  <a:extLst>
                    <a:ext uri="{FF2B5EF4-FFF2-40B4-BE49-F238E27FC236}">
                      <a16:creationId xmlns:a16="http://schemas.microsoft.com/office/drawing/2014/main" id="{64F6DCEB-9006-E606-A819-201C5AC91EF5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0434F787-9AE7-6285-89F6-08852526FB20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5960CBD4-2FF6-1D0F-4034-2A30016631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 flipH="1">
                <a:off x="7110984" y="1824337"/>
                <a:ext cx="457200" cy="539714"/>
                <a:chOff x="7110984" y="1386840"/>
                <a:chExt cx="457200" cy="539714"/>
              </a:xfrm>
            </p:grpSpPr>
            <p:sp>
              <p:nvSpPr>
                <p:cNvPr id="271" name="Triangle 270">
                  <a:extLst>
                    <a:ext uri="{FF2B5EF4-FFF2-40B4-BE49-F238E27FC236}">
                      <a16:creationId xmlns:a16="http://schemas.microsoft.com/office/drawing/2014/main" id="{4C1C9B67-2622-CE49-AC63-8C1EA007AC69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2" name="Oval 271">
                  <a:extLst>
                    <a:ext uri="{FF2B5EF4-FFF2-40B4-BE49-F238E27FC236}">
                      <a16:creationId xmlns:a16="http://schemas.microsoft.com/office/drawing/2014/main" id="{0161694C-01DA-7B5D-A98D-7C682DA5825E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67" name="Elbow Connector 266">
                <a:extLst>
                  <a:ext uri="{FF2B5EF4-FFF2-40B4-BE49-F238E27FC236}">
                    <a16:creationId xmlns:a16="http://schemas.microsoft.com/office/drawing/2014/main" id="{EEA5447F-28E4-4E48-1EB6-68D891D8E1AB}"/>
                  </a:ext>
                </a:extLst>
              </p:cNvPr>
              <p:cNvCxnSpPr>
                <a:cxnSpLocks/>
                <a:stCxn id="273" idx="3"/>
                <a:endCxn id="272" idx="0"/>
              </p:cNvCxnSpPr>
              <p:nvPr/>
            </p:nvCxnSpPr>
            <p:spPr>
              <a:xfrm rot="10800000" flipV="1">
                <a:off x="7069727" y="1656696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Elbow Connector 267">
                <a:extLst>
                  <a:ext uri="{FF2B5EF4-FFF2-40B4-BE49-F238E27FC236}">
                    <a16:creationId xmlns:a16="http://schemas.microsoft.com/office/drawing/2014/main" id="{7438DA97-A0EF-EFA6-5401-360324CD9EE9}"/>
                  </a:ext>
                </a:extLst>
              </p:cNvPr>
              <p:cNvCxnSpPr>
                <a:cxnSpLocks/>
                <a:stCxn id="274" idx="0"/>
                <a:endCxn id="271" idx="3"/>
              </p:cNvCxnSpPr>
              <p:nvPr/>
            </p:nvCxnSpPr>
            <p:spPr>
              <a:xfrm>
                <a:off x="7609441" y="1656697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B3754F0E-906C-CF39-F23C-1CA5CBD06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34695783-52E5-CAE6-E4EB-F19C06DF0C5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86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C6799686-902A-8A39-F5F9-E234E80AD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6105" y="4520074"/>
              <a:ext cx="2226275" cy="978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D4F5E749-C02B-A8DF-8B4F-030A3215B5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62222" y="4415075"/>
              <a:ext cx="0" cy="9164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C244B5D2-6665-BF6F-597C-7068F824200B}"/>
                </a:ext>
              </a:extLst>
            </p:cNvPr>
            <p:cNvSpPr txBox="1"/>
            <p:nvPr/>
          </p:nvSpPr>
          <p:spPr>
            <a:xfrm>
              <a:off x="8085906" y="4345719"/>
              <a:ext cx="272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WW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F02168DB-0836-C816-C0BD-749ECE654D4F}"/>
                </a:ext>
              </a:extLst>
            </p:cNvPr>
            <p:cNvGrpSpPr/>
            <p:nvPr/>
          </p:nvGrpSpPr>
          <p:grpSpPr>
            <a:xfrm>
              <a:off x="8673967" y="4527356"/>
              <a:ext cx="288256" cy="184099"/>
              <a:chOff x="8534400" y="1563269"/>
              <a:chExt cx="457200" cy="291998"/>
            </a:xfrm>
          </p:grpSpPr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7765EE8C-E75C-64B7-BDCB-BD30C7794CC7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B528C8B3-05C6-B300-5D6B-2AAC070FCA15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10A05635-10B0-4449-A039-762751D3F679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676516B0-519D-FAFF-96FA-64CAD9601D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E664F292-8B99-8F3F-01F5-52C5C328C8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95C4B679-82A0-5739-CB5B-290EE831A796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68FF89AC-7E83-A11E-0074-090E3F0792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1A3D204-7D85-A604-DC6E-B6E2CAE93C9F}"/>
                </a:ext>
              </a:extLst>
            </p:cNvPr>
            <p:cNvGrpSpPr/>
            <p:nvPr/>
          </p:nvGrpSpPr>
          <p:grpSpPr>
            <a:xfrm>
              <a:off x="7505257" y="4532272"/>
              <a:ext cx="288256" cy="184099"/>
              <a:chOff x="8534400" y="1563269"/>
              <a:chExt cx="457200" cy="291998"/>
            </a:xfrm>
          </p:grpSpPr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CBF5DA81-5383-76AF-715F-C89A4D7E7915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1AA49FFD-8B89-5D90-4BB6-0AC0E888375B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536A1564-9F0C-96B4-1E79-1DDC892A5A88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5E243F9A-5CB3-705B-255D-E69A0CEB07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647B2790-C4FE-1691-6A1F-62FD252CF4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A1600D86-4131-0190-D973-58783087CDA5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BF0CD695-F9BA-DDE6-52C5-115D37996C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467523C-AF94-DB44-D6A9-60A7E3E780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80867" y="4707411"/>
              <a:ext cx="1353" cy="1543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ACD2B71C-C4FC-40C7-A66D-29BB44B58A3F}"/>
                </a:ext>
              </a:extLst>
            </p:cNvPr>
            <p:cNvCxnSpPr>
              <a:cxnSpLocks/>
            </p:cNvCxnSpPr>
            <p:nvPr/>
          </p:nvCxnSpPr>
          <p:spPr>
            <a:xfrm>
              <a:off x="8684322" y="4702587"/>
              <a:ext cx="0" cy="3105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83019271-3BE1-0322-36BA-FABE35F89A4A}"/>
                </a:ext>
              </a:extLst>
            </p:cNvPr>
            <p:cNvSpPr txBox="1"/>
            <p:nvPr/>
          </p:nvSpPr>
          <p:spPr>
            <a:xfrm>
              <a:off x="8899562" y="4295823"/>
              <a:ext cx="2196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279E19BC-2579-D604-36A1-BE466C0B91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5257" y="4429153"/>
              <a:ext cx="0" cy="9164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9B6A3A84-A654-41BF-0F76-1274445D7F62}"/>
                </a:ext>
              </a:extLst>
            </p:cNvPr>
            <p:cNvSpPr txBox="1"/>
            <p:nvPr/>
          </p:nvSpPr>
          <p:spPr>
            <a:xfrm>
              <a:off x="7432562" y="4286924"/>
              <a:ext cx="2196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2986D252-63AA-59FC-C867-0ED892CFE09B}"/>
                </a:ext>
              </a:extLst>
            </p:cNvPr>
            <p:cNvCxnSpPr>
              <a:cxnSpLocks/>
            </p:cNvCxnSpPr>
            <p:nvPr/>
          </p:nvCxnSpPr>
          <p:spPr>
            <a:xfrm>
              <a:off x="7420866" y="4286924"/>
              <a:ext cx="2648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2640841-6AA2-0963-5E76-39F3F2EA2FDA}"/>
                </a:ext>
              </a:extLst>
            </p:cNvPr>
            <p:cNvGrpSpPr/>
            <p:nvPr/>
          </p:nvGrpSpPr>
          <p:grpSpPr>
            <a:xfrm flipV="1">
              <a:off x="8861373" y="4875195"/>
              <a:ext cx="424516" cy="309348"/>
              <a:chOff x="8318280" y="1364613"/>
              <a:chExt cx="673320" cy="490654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2A836423-EB06-F790-76C5-0DBFA77492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8280" y="1845213"/>
                <a:ext cx="368520" cy="316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C183BF5F-D2FA-B603-C03E-C3196D080DD8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BDEBE94B-F50B-E41D-CC04-80E2AB1574BA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27416564-5F9A-A499-1380-2FA84C0B17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7285DB69-92BD-2A1B-1328-36B89962D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BF411B8A-6776-B4DE-9597-12A753A766D6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294184BC-0E51-2A5D-0264-02384B0312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72645" y="1364613"/>
                <a:ext cx="2655" cy="34597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A46F6DE2-1A84-B295-D6A1-2E21639A11AC}"/>
                </a:ext>
              </a:extLst>
            </p:cNvPr>
            <p:cNvGrpSpPr/>
            <p:nvPr/>
          </p:nvGrpSpPr>
          <p:grpSpPr>
            <a:xfrm rot="5400000" flipH="1" flipV="1">
              <a:off x="8659181" y="4893475"/>
              <a:ext cx="232957" cy="184099"/>
              <a:chOff x="8622109" y="1563269"/>
              <a:chExt cx="369491" cy="291998"/>
            </a:xfrm>
          </p:grpSpPr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F5060660-EBEB-1298-6BD8-6FD0CF8035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664080" y="1803242"/>
                <a:ext cx="0" cy="8394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9265C492-DEA5-7807-09F0-72DF66724D54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56FD183-13B6-4F72-47EC-5A6DFC9A53CB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01D2CB62-BA67-C99B-015F-2DE253949B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F38AB1B5-35DF-D6AB-BDEF-3706C22B1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1627569C-5391-932E-8B4C-61EFAC94B7D2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395F790-F3AB-6260-12AE-E068815A4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E489AB2-EA87-EE1D-872E-AB2371C3AF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5889" y="4417021"/>
              <a:ext cx="0" cy="9164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D132D8E2-63DC-1C2D-607A-2B958B1623F7}"/>
                </a:ext>
              </a:extLst>
            </p:cNvPr>
            <p:cNvSpPr txBox="1"/>
            <p:nvPr/>
          </p:nvSpPr>
          <p:spPr>
            <a:xfrm>
              <a:off x="9170473" y="5333005"/>
              <a:ext cx="1667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0F9DDADB-C44C-C538-8098-5232B3B1B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5452" y="5190529"/>
              <a:ext cx="2226275" cy="978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144ACC85-1D57-8083-4610-410A1CAE909E}"/>
                </a:ext>
              </a:extLst>
            </p:cNvPr>
            <p:cNvSpPr txBox="1"/>
            <p:nvPr/>
          </p:nvSpPr>
          <p:spPr>
            <a:xfrm>
              <a:off x="8108386" y="5190529"/>
              <a:ext cx="2182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RW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Triangle 283">
              <a:extLst>
                <a:ext uri="{FF2B5EF4-FFF2-40B4-BE49-F238E27FC236}">
                  <a16:creationId xmlns:a16="http://schemas.microsoft.com/office/drawing/2014/main" id="{6CFF4DEF-1DC6-0572-8DC1-A3D6F11F91BA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8831290" y="5100015"/>
              <a:ext cx="60160" cy="73152"/>
            </a:xfrm>
            <a:prstGeom prst="triangl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" name="TextBox 316">
            <a:extLst>
              <a:ext uri="{FF2B5EF4-FFF2-40B4-BE49-F238E27FC236}">
                <a16:creationId xmlns:a16="http://schemas.microsoft.com/office/drawing/2014/main" id="{899630C9-72CE-86F7-68E4-49A501E93536}"/>
              </a:ext>
            </a:extLst>
          </p:cNvPr>
          <p:cNvSpPr txBox="1"/>
          <p:nvPr/>
        </p:nvSpPr>
        <p:spPr>
          <a:xfrm>
            <a:off x="8566152" y="4032294"/>
            <a:ext cx="101951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1R1W</a:t>
            </a:r>
          </a:p>
        </p:txBody>
      </p: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56672676-7B9A-A139-A07D-B65E761C29BA}"/>
              </a:ext>
            </a:extLst>
          </p:cNvPr>
          <p:cNvGrpSpPr/>
          <p:nvPr/>
        </p:nvGrpSpPr>
        <p:grpSpPr>
          <a:xfrm>
            <a:off x="8913906" y="4640669"/>
            <a:ext cx="2454306" cy="1337964"/>
            <a:chOff x="8913906" y="4640669"/>
            <a:chExt cx="2454306" cy="1337964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9B04583F-99FA-D162-3502-22657F701ABC}"/>
                </a:ext>
              </a:extLst>
            </p:cNvPr>
            <p:cNvSpPr/>
            <p:nvPr/>
          </p:nvSpPr>
          <p:spPr>
            <a:xfrm>
              <a:off x="10068415" y="5525051"/>
              <a:ext cx="128281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66550A73-B9B9-87C9-1A0A-A2F6A0777035}"/>
                </a:ext>
              </a:extLst>
            </p:cNvPr>
            <p:cNvSpPr/>
            <p:nvPr/>
          </p:nvSpPr>
          <p:spPr>
            <a:xfrm>
              <a:off x="9578234" y="4902493"/>
              <a:ext cx="1164471" cy="845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E71E79DB-4FE6-085F-4FE1-6B2753700552}"/>
                </a:ext>
              </a:extLst>
            </p:cNvPr>
            <p:cNvSpPr/>
            <p:nvPr/>
          </p:nvSpPr>
          <p:spPr>
            <a:xfrm>
              <a:off x="8913906" y="5250269"/>
              <a:ext cx="243840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2832258C-9EBA-4376-526A-ED627AE4DB5E}"/>
                </a:ext>
              </a:extLst>
            </p:cNvPr>
            <p:cNvSpPr/>
            <p:nvPr/>
          </p:nvSpPr>
          <p:spPr>
            <a:xfrm>
              <a:off x="9749797" y="4640669"/>
              <a:ext cx="228600" cy="775778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D15A1E85-A568-89C9-6DCB-D4C9307A2C63}"/>
                </a:ext>
              </a:extLst>
            </p:cNvPr>
            <p:cNvSpPr/>
            <p:nvPr/>
          </p:nvSpPr>
          <p:spPr>
            <a:xfrm>
              <a:off x="10369788" y="4640669"/>
              <a:ext cx="228600" cy="763504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712F5B6A-07B9-901E-37C8-702876781E47}"/>
                </a:ext>
              </a:extLst>
            </p:cNvPr>
            <p:cNvSpPr txBox="1"/>
            <p:nvPr/>
          </p:nvSpPr>
          <p:spPr>
            <a:xfrm>
              <a:off x="9806389" y="4841211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DD6A5459-AD1C-6505-2516-F36F7B6C9DF2}"/>
                </a:ext>
              </a:extLst>
            </p:cNvPr>
            <p:cNvSpPr txBox="1"/>
            <p:nvPr/>
          </p:nvSpPr>
          <p:spPr>
            <a:xfrm>
              <a:off x="10436485" y="4834633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4184C733-3B2A-9BEF-D210-634649D6D26C}"/>
                </a:ext>
              </a:extLst>
            </p:cNvPr>
            <p:cNvSpPr txBox="1"/>
            <p:nvPr/>
          </p:nvSpPr>
          <p:spPr>
            <a:xfrm>
              <a:off x="9802225" y="5177533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CC77FC46-E429-F7C3-DB07-59CB21430160}"/>
                </a:ext>
              </a:extLst>
            </p:cNvPr>
            <p:cNvSpPr txBox="1"/>
            <p:nvPr/>
          </p:nvSpPr>
          <p:spPr>
            <a:xfrm>
              <a:off x="10436684" y="5155141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86D261F6-76BB-12E7-BD04-F8A24FDC3324}"/>
                </a:ext>
              </a:extLst>
            </p:cNvPr>
            <p:cNvSpPr/>
            <p:nvPr/>
          </p:nvSpPr>
          <p:spPr>
            <a:xfrm>
              <a:off x="10821571" y="5030191"/>
              <a:ext cx="228600" cy="34246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95366E82-1552-EC3F-7F96-6B191BB1FF8B}"/>
                </a:ext>
              </a:extLst>
            </p:cNvPr>
            <p:cNvSpPr/>
            <p:nvPr/>
          </p:nvSpPr>
          <p:spPr>
            <a:xfrm>
              <a:off x="9261721" y="5016337"/>
              <a:ext cx="228600" cy="387836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3D6902A5-F1AF-2BAA-7B93-F24535A8993E}"/>
                </a:ext>
              </a:extLst>
            </p:cNvPr>
            <p:cNvSpPr txBox="1"/>
            <p:nvPr/>
          </p:nvSpPr>
          <p:spPr>
            <a:xfrm>
              <a:off x="9307127" y="5188729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4E7589DE-5513-904A-88D9-B1AE64418CA1}"/>
                </a:ext>
              </a:extLst>
            </p:cNvPr>
            <p:cNvSpPr txBox="1"/>
            <p:nvPr/>
          </p:nvSpPr>
          <p:spPr>
            <a:xfrm>
              <a:off x="10880908" y="5157207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6DA15277-AFB4-08D9-636A-62A58165DC73}"/>
                </a:ext>
              </a:extLst>
            </p:cNvPr>
            <p:cNvSpPr txBox="1"/>
            <p:nvPr/>
          </p:nvSpPr>
          <p:spPr>
            <a:xfrm>
              <a:off x="10070584" y="4832089"/>
              <a:ext cx="196143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986BF1F4-FEE9-4F4B-27B1-157E1931DFC1}"/>
                </a:ext>
              </a:extLst>
            </p:cNvPr>
            <p:cNvSpPr txBox="1"/>
            <p:nvPr/>
          </p:nvSpPr>
          <p:spPr>
            <a:xfrm>
              <a:off x="10087068" y="5193779"/>
              <a:ext cx="187679" cy="50270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ss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1D5E9132-0C8E-55C3-E8A6-50BC12BEF7F7}"/>
                </a:ext>
              </a:extLst>
            </p:cNvPr>
            <p:cNvSpPr txBox="1"/>
            <p:nvPr/>
          </p:nvSpPr>
          <p:spPr>
            <a:xfrm>
              <a:off x="11110128" y="5201005"/>
              <a:ext cx="25808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WB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D26E6BDD-E23E-794C-6C36-0039A256A300}"/>
                </a:ext>
              </a:extLst>
            </p:cNvPr>
            <p:cNvSpPr txBox="1"/>
            <p:nvPr/>
          </p:nvSpPr>
          <p:spPr>
            <a:xfrm>
              <a:off x="8929615" y="5188729"/>
              <a:ext cx="258084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WB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82A78C53-A4D6-0841-D502-3016665F5D04}"/>
                </a:ext>
              </a:extLst>
            </p:cNvPr>
            <p:cNvCxnSpPr>
              <a:cxnSpLocks/>
            </p:cNvCxnSpPr>
            <p:nvPr/>
          </p:nvCxnSpPr>
          <p:spPr>
            <a:xfrm>
              <a:off x="8991857" y="5205872"/>
              <a:ext cx="1206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59515073-5656-78C2-7F5B-FDD4B4E5D6AB}"/>
                </a:ext>
              </a:extLst>
            </p:cNvPr>
            <p:cNvSpPr/>
            <p:nvPr/>
          </p:nvSpPr>
          <p:spPr>
            <a:xfrm>
              <a:off x="10672645" y="4902492"/>
              <a:ext cx="64728" cy="458618"/>
            </a:xfrm>
            <a:prstGeom prst="rect">
              <a:avLst/>
            </a:prstGeom>
            <a:solidFill>
              <a:schemeClr val="bg2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D89424FA-2940-8077-B352-C0C4CC093FAB}"/>
                </a:ext>
              </a:extLst>
            </p:cNvPr>
            <p:cNvSpPr/>
            <p:nvPr/>
          </p:nvSpPr>
          <p:spPr>
            <a:xfrm>
              <a:off x="9578234" y="4902493"/>
              <a:ext cx="81545" cy="458618"/>
            </a:xfrm>
            <a:prstGeom prst="rect">
              <a:avLst/>
            </a:prstGeom>
            <a:solidFill>
              <a:schemeClr val="bg2">
                <a:alpha val="67059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87139AF8-1E66-9441-F723-E41F2DE36543}"/>
                </a:ext>
              </a:extLst>
            </p:cNvPr>
            <p:cNvSpPr txBox="1"/>
            <p:nvPr/>
          </p:nvSpPr>
          <p:spPr>
            <a:xfrm>
              <a:off x="10827054" y="4911885"/>
              <a:ext cx="320601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0B00962E-8645-690C-9297-9ABE65EDBF39}"/>
                </a:ext>
              </a:extLst>
            </p:cNvPr>
            <p:cNvSpPr txBox="1"/>
            <p:nvPr/>
          </p:nvSpPr>
          <p:spPr>
            <a:xfrm>
              <a:off x="9179418" y="4884754"/>
              <a:ext cx="320601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WW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D1BFF5D6-5E31-B0DD-ACF6-A06C23538611}"/>
                </a:ext>
              </a:extLst>
            </p:cNvPr>
            <p:cNvSpPr/>
            <p:nvPr/>
          </p:nvSpPr>
          <p:spPr>
            <a:xfrm>
              <a:off x="10818066" y="5467779"/>
              <a:ext cx="228600" cy="38693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328F7CF9-4C92-6976-BCB9-A8EA6EF60B72}"/>
                </a:ext>
              </a:extLst>
            </p:cNvPr>
            <p:cNvSpPr txBox="1"/>
            <p:nvPr/>
          </p:nvSpPr>
          <p:spPr>
            <a:xfrm>
              <a:off x="10827785" y="5482697"/>
              <a:ext cx="2099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8C5A20E1-DD20-05EF-9BD0-3EB0F62A0F46}"/>
                </a:ext>
              </a:extLst>
            </p:cNvPr>
            <p:cNvSpPr txBox="1"/>
            <p:nvPr/>
          </p:nvSpPr>
          <p:spPr>
            <a:xfrm>
              <a:off x="11144260" y="5472939"/>
              <a:ext cx="195566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RB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EC3D1090-D1C6-BD88-9CBB-5194C73B78F1}"/>
                </a:ext>
              </a:extLst>
            </p:cNvPr>
            <p:cNvSpPr txBox="1"/>
            <p:nvPr/>
          </p:nvSpPr>
          <p:spPr>
            <a:xfrm>
              <a:off x="10803366" y="5763189"/>
              <a:ext cx="256480" cy="2154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RW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08B5B7B2-C0E3-7F2B-CFE3-CF2F8B91F7FD}"/>
                </a:ext>
              </a:extLst>
            </p:cNvPr>
            <p:cNvSpPr/>
            <p:nvPr/>
          </p:nvSpPr>
          <p:spPr>
            <a:xfrm>
              <a:off x="10369788" y="5467779"/>
              <a:ext cx="228600" cy="283674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3BDCB107-0329-9CED-BF4B-CC4941B88A86}"/>
                </a:ext>
              </a:extLst>
            </p:cNvPr>
            <p:cNvSpPr txBox="1"/>
            <p:nvPr/>
          </p:nvSpPr>
          <p:spPr>
            <a:xfrm>
              <a:off x="10395068" y="5472362"/>
              <a:ext cx="2083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RD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999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B860-2A95-8E73-DC9C-E22A45D19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4733385" cy="838200"/>
          </a:xfrm>
        </p:spPr>
        <p:txBody>
          <a:bodyPr/>
          <a:lstStyle/>
          <a:p>
            <a:r>
              <a:rPr lang="en-US" sz="2800" dirty="0"/>
              <a:t>Multi-ported SRAM Symmetry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ED557B5F-54F9-3D26-B46B-0592C20932CC}"/>
              </a:ext>
            </a:extLst>
          </p:cNvPr>
          <p:cNvSpPr txBox="1"/>
          <p:nvPr/>
        </p:nvSpPr>
        <p:spPr>
          <a:xfrm>
            <a:off x="2187655" y="2052186"/>
            <a:ext cx="168155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1R1W – N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D790177-72AA-CA19-7E5E-C7E7FE250AB1}"/>
              </a:ext>
            </a:extLst>
          </p:cNvPr>
          <p:cNvGrpSpPr/>
          <p:nvPr/>
        </p:nvGrpSpPr>
        <p:grpSpPr>
          <a:xfrm>
            <a:off x="1064615" y="4255335"/>
            <a:ext cx="1600200" cy="794772"/>
            <a:chOff x="944004" y="3256357"/>
            <a:chExt cx="1600200" cy="79477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4ADAA83F-DF41-33D8-CA36-18C4613A33D5}"/>
                </a:ext>
              </a:extLst>
            </p:cNvPr>
            <p:cNvSpPr/>
            <p:nvPr/>
          </p:nvSpPr>
          <p:spPr>
            <a:xfrm>
              <a:off x="1747511" y="3878039"/>
              <a:ext cx="796693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F5E8F5D-1EEF-E07F-FB46-8A3561ADFFD8}"/>
                </a:ext>
              </a:extLst>
            </p:cNvPr>
            <p:cNvSpPr/>
            <p:nvPr/>
          </p:nvSpPr>
          <p:spPr>
            <a:xfrm>
              <a:off x="1325003" y="3332557"/>
              <a:ext cx="838201" cy="845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37361C5-590B-6F98-B5C2-853EA1C0CEA8}"/>
                </a:ext>
              </a:extLst>
            </p:cNvPr>
            <p:cNvSpPr/>
            <p:nvPr/>
          </p:nvSpPr>
          <p:spPr>
            <a:xfrm>
              <a:off x="944004" y="3603257"/>
              <a:ext cx="160020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A4EBE8A-BE1B-3955-8E2B-B4A710EB7B17}"/>
                </a:ext>
              </a:extLst>
            </p:cNvPr>
            <p:cNvSpPr/>
            <p:nvPr/>
          </p:nvSpPr>
          <p:spPr>
            <a:xfrm>
              <a:off x="1428893" y="3256357"/>
              <a:ext cx="228600" cy="513078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22816312-304A-B77A-E922-6C4DA37B5692}"/>
                </a:ext>
              </a:extLst>
            </p:cNvPr>
            <p:cNvSpPr/>
            <p:nvPr/>
          </p:nvSpPr>
          <p:spPr>
            <a:xfrm>
              <a:off x="1853334" y="3256357"/>
              <a:ext cx="228600" cy="500804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8F5D2CE-D976-01F8-2D42-8E31EBBB0EAC}"/>
                </a:ext>
              </a:extLst>
            </p:cNvPr>
            <p:cNvSpPr txBox="1"/>
            <p:nvPr/>
          </p:nvSpPr>
          <p:spPr>
            <a:xfrm>
              <a:off x="1485485" y="3262935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0E528A7-DA70-1FD9-F5FC-E8E772D2155E}"/>
                </a:ext>
              </a:extLst>
            </p:cNvPr>
            <p:cNvSpPr txBox="1"/>
            <p:nvPr/>
          </p:nvSpPr>
          <p:spPr>
            <a:xfrm>
              <a:off x="1920031" y="3256357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4F2385E-2C30-954D-1790-8FF3DA9BB691}"/>
                </a:ext>
              </a:extLst>
            </p:cNvPr>
            <p:cNvSpPr txBox="1"/>
            <p:nvPr/>
          </p:nvSpPr>
          <p:spPr>
            <a:xfrm>
              <a:off x="1481321" y="3530521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2544143-4316-D5A6-AE91-9538805096A9}"/>
                </a:ext>
              </a:extLst>
            </p:cNvPr>
            <p:cNvSpPr txBox="1"/>
            <p:nvPr/>
          </p:nvSpPr>
          <p:spPr>
            <a:xfrm>
              <a:off x="1920230" y="3508129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3310839-934E-30E6-30F3-ED55A87E7B4B}"/>
                </a:ext>
              </a:extLst>
            </p:cNvPr>
            <p:cNvSpPr/>
            <p:nvPr/>
          </p:nvSpPr>
          <p:spPr>
            <a:xfrm>
              <a:off x="2236973" y="3525293"/>
              <a:ext cx="228600" cy="228602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449250B-BB76-7B1F-78FD-D98608B024E7}"/>
                </a:ext>
              </a:extLst>
            </p:cNvPr>
            <p:cNvSpPr/>
            <p:nvPr/>
          </p:nvSpPr>
          <p:spPr>
            <a:xfrm>
              <a:off x="1020204" y="3530521"/>
              <a:ext cx="228600" cy="22664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D05AF58-3D50-E9AF-3DFB-9BC2F1B7922E}"/>
                </a:ext>
              </a:extLst>
            </p:cNvPr>
            <p:cNvSpPr txBox="1"/>
            <p:nvPr/>
          </p:nvSpPr>
          <p:spPr>
            <a:xfrm>
              <a:off x="1065610" y="3541717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EB2486A-7A80-1FE3-4E15-7A96A7D12F88}"/>
                </a:ext>
              </a:extLst>
            </p:cNvPr>
            <p:cNvSpPr txBox="1"/>
            <p:nvPr/>
          </p:nvSpPr>
          <p:spPr>
            <a:xfrm>
              <a:off x="2302246" y="3510195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6CFF4E6-1F2B-1382-4739-B732B2E24543}"/>
                </a:ext>
              </a:extLst>
            </p:cNvPr>
            <p:cNvSpPr/>
            <p:nvPr/>
          </p:nvSpPr>
          <p:spPr>
            <a:xfrm>
              <a:off x="2239404" y="3820767"/>
              <a:ext cx="228600" cy="228601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B555420-96B5-14FB-99CF-DAD7A23CEC77}"/>
                </a:ext>
              </a:extLst>
            </p:cNvPr>
            <p:cNvSpPr txBox="1"/>
            <p:nvPr/>
          </p:nvSpPr>
          <p:spPr>
            <a:xfrm>
              <a:off x="2249123" y="3835685"/>
              <a:ext cx="2099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D524B73-EF79-2E3F-2BBA-64F57B95C7BA}"/>
                </a:ext>
              </a:extLst>
            </p:cNvPr>
            <p:cNvSpPr/>
            <p:nvPr/>
          </p:nvSpPr>
          <p:spPr>
            <a:xfrm>
              <a:off x="1853334" y="3820767"/>
              <a:ext cx="228600" cy="228601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7BA8581-A05A-81F8-ACC8-19A8CCA802D1}"/>
                </a:ext>
              </a:extLst>
            </p:cNvPr>
            <p:cNvSpPr txBox="1"/>
            <p:nvPr/>
          </p:nvSpPr>
          <p:spPr>
            <a:xfrm>
              <a:off x="1878614" y="3825350"/>
              <a:ext cx="2083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RD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97FB30F-B7DA-B72C-4D8D-37F8A760CBEE}"/>
              </a:ext>
            </a:extLst>
          </p:cNvPr>
          <p:cNvGrpSpPr/>
          <p:nvPr/>
        </p:nvGrpSpPr>
        <p:grpSpPr>
          <a:xfrm>
            <a:off x="3700935" y="4255335"/>
            <a:ext cx="1657573" cy="793113"/>
            <a:chOff x="6953027" y="3245488"/>
            <a:chExt cx="1657573" cy="793113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A0232FB-0895-C28E-B44C-D0F36F2CB251}"/>
                </a:ext>
              </a:extLst>
            </p:cNvPr>
            <p:cNvSpPr/>
            <p:nvPr/>
          </p:nvSpPr>
          <p:spPr>
            <a:xfrm rot="5400000">
              <a:off x="6719107" y="3568327"/>
              <a:ext cx="73874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99741D2-3E23-827D-1671-C8E1E45738E3}"/>
                </a:ext>
              </a:extLst>
            </p:cNvPr>
            <p:cNvSpPr/>
            <p:nvPr/>
          </p:nvSpPr>
          <p:spPr>
            <a:xfrm rot="16200000">
              <a:off x="6960821" y="3319313"/>
              <a:ext cx="228600" cy="237859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3A21AC7-A303-D9B7-B0DD-B5CE13E90550}"/>
                </a:ext>
              </a:extLst>
            </p:cNvPr>
            <p:cNvSpPr/>
            <p:nvPr/>
          </p:nvSpPr>
          <p:spPr>
            <a:xfrm rot="5400000">
              <a:off x="7488047" y="3377664"/>
              <a:ext cx="365823" cy="101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CC14DF5-FABF-6A61-DD68-D17E7A038E8F}"/>
                </a:ext>
              </a:extLst>
            </p:cNvPr>
            <p:cNvSpPr/>
            <p:nvPr/>
          </p:nvSpPr>
          <p:spPr>
            <a:xfrm rot="5400000">
              <a:off x="7946902" y="3375786"/>
              <a:ext cx="386944" cy="1263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988C40DE-1C6A-4109-E931-2A476940F229}"/>
                </a:ext>
              </a:extLst>
            </p:cNvPr>
            <p:cNvSpPr/>
            <p:nvPr/>
          </p:nvSpPr>
          <p:spPr>
            <a:xfrm rot="5400000">
              <a:off x="7028729" y="3557843"/>
              <a:ext cx="745318" cy="1206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BC7DF9FA-6928-D538-7398-03067D77492E}"/>
                </a:ext>
              </a:extLst>
            </p:cNvPr>
            <p:cNvSpPr/>
            <p:nvPr/>
          </p:nvSpPr>
          <p:spPr>
            <a:xfrm rot="5400000">
              <a:off x="8098480" y="3578028"/>
              <a:ext cx="793112" cy="1280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CD1991C5-5015-C28C-6C60-51B989B7243E}"/>
                </a:ext>
              </a:extLst>
            </p:cNvPr>
            <p:cNvSpPr/>
            <p:nvPr/>
          </p:nvSpPr>
          <p:spPr>
            <a:xfrm rot="16200000">
              <a:off x="6957656" y="3703572"/>
              <a:ext cx="228600" cy="237858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9F9AA02-4F05-F09D-9B86-DBC9A98FE441}"/>
                </a:ext>
              </a:extLst>
            </p:cNvPr>
            <p:cNvSpPr/>
            <p:nvPr/>
          </p:nvSpPr>
          <p:spPr>
            <a:xfrm rot="16200000">
              <a:off x="8158484" y="3091183"/>
              <a:ext cx="228600" cy="675632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D07B6BB-0905-51F1-07E8-DD4393D6589D}"/>
                </a:ext>
              </a:extLst>
            </p:cNvPr>
            <p:cNvSpPr/>
            <p:nvPr/>
          </p:nvSpPr>
          <p:spPr>
            <a:xfrm rot="16200000">
              <a:off x="7835254" y="3161455"/>
              <a:ext cx="228600" cy="1322093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DC6B10-7F9A-4BA0-5B54-11151FC41E67}"/>
                </a:ext>
              </a:extLst>
            </p:cNvPr>
            <p:cNvSpPr/>
            <p:nvPr/>
          </p:nvSpPr>
          <p:spPr>
            <a:xfrm rot="16200000">
              <a:off x="7455006" y="3148201"/>
              <a:ext cx="228600" cy="561597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EB6495C-B69E-457B-1692-D08D3853FB01}"/>
                </a:ext>
              </a:extLst>
            </p:cNvPr>
            <p:cNvSpPr txBox="1"/>
            <p:nvPr/>
          </p:nvSpPr>
          <p:spPr>
            <a:xfrm>
              <a:off x="8420587" y="3703663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0AB140F-C69B-E9C4-314F-B614F950A4ED}"/>
                </a:ext>
              </a:extLst>
            </p:cNvPr>
            <p:cNvSpPr txBox="1"/>
            <p:nvPr/>
          </p:nvSpPr>
          <p:spPr>
            <a:xfrm>
              <a:off x="8435533" y="3327855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9B091CC3-4DA8-F96D-5FE0-3E52E04AFC66}"/>
                </a:ext>
              </a:extLst>
            </p:cNvPr>
            <p:cNvSpPr txBox="1"/>
            <p:nvPr/>
          </p:nvSpPr>
          <p:spPr>
            <a:xfrm>
              <a:off x="8077701" y="3310315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E9BB0AF-FDC7-2AC5-CBCE-017B29845503}"/>
                </a:ext>
              </a:extLst>
            </p:cNvPr>
            <p:cNvSpPr txBox="1"/>
            <p:nvPr/>
          </p:nvSpPr>
          <p:spPr>
            <a:xfrm>
              <a:off x="7329869" y="3317189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C65B03B-3A0E-7FDB-C97B-32648C37BFD7}"/>
                </a:ext>
              </a:extLst>
            </p:cNvPr>
            <p:cNvSpPr txBox="1"/>
            <p:nvPr/>
          </p:nvSpPr>
          <p:spPr>
            <a:xfrm>
              <a:off x="7608613" y="3323943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720F3F63-9C34-7BF6-AF14-0C707E2C43B9}"/>
                </a:ext>
              </a:extLst>
            </p:cNvPr>
            <p:cNvSpPr txBox="1"/>
            <p:nvPr/>
          </p:nvSpPr>
          <p:spPr>
            <a:xfrm>
              <a:off x="7326663" y="3697534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0198E9C3-8B95-162B-7B4D-F3D674F3AF47}"/>
                </a:ext>
              </a:extLst>
            </p:cNvPr>
            <p:cNvSpPr txBox="1"/>
            <p:nvPr/>
          </p:nvSpPr>
          <p:spPr>
            <a:xfrm>
              <a:off x="6984123" y="3719063"/>
              <a:ext cx="2099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DA0AD9D-5B2A-423D-AEE8-910B6066F829}"/>
                </a:ext>
              </a:extLst>
            </p:cNvPr>
            <p:cNvSpPr txBox="1"/>
            <p:nvPr/>
          </p:nvSpPr>
          <p:spPr>
            <a:xfrm>
              <a:off x="6998245" y="3330346"/>
              <a:ext cx="2083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RD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B86671DE-F5B9-E47A-521E-2F6558B27009}"/>
              </a:ext>
            </a:extLst>
          </p:cNvPr>
          <p:cNvGrpSpPr/>
          <p:nvPr/>
        </p:nvGrpSpPr>
        <p:grpSpPr>
          <a:xfrm>
            <a:off x="8115382" y="4284036"/>
            <a:ext cx="912810" cy="564089"/>
            <a:chOff x="6629400" y="1428097"/>
            <a:chExt cx="1447800" cy="894697"/>
          </a:xfrm>
        </p:grpSpPr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0A752A29-4D7F-C9B4-5E73-2E393BE50B61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110984" y="1386840"/>
              <a:ext cx="457200" cy="539714"/>
              <a:chOff x="7110984" y="1386840"/>
              <a:chExt cx="457200" cy="539714"/>
            </a:xfrm>
          </p:grpSpPr>
          <p:sp>
            <p:nvSpPr>
              <p:cNvPr id="230" name="Triangle 229">
                <a:extLst>
                  <a:ext uri="{FF2B5EF4-FFF2-40B4-BE49-F238E27FC236}">
                    <a16:creationId xmlns:a16="http://schemas.microsoft.com/office/drawing/2014/main" id="{6F7580D1-3AC2-E3B1-CB09-50927E235710}"/>
                  </a:ext>
                </a:extLst>
              </p:cNvPr>
              <p:cNvSpPr/>
              <p:nvPr/>
            </p:nvSpPr>
            <p:spPr>
              <a:xfrm>
                <a:off x="7110984" y="1496568"/>
                <a:ext cx="457200" cy="42998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087BE713-D5F1-EED8-67DC-B0CE2079903D}"/>
                  </a:ext>
                </a:extLst>
              </p:cNvPr>
              <p:cNvSpPr/>
              <p:nvPr/>
            </p:nvSpPr>
            <p:spPr>
              <a:xfrm>
                <a:off x="7284720" y="1386840"/>
                <a:ext cx="109728" cy="109728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11E7FA6-4DA7-DCA0-9DCE-DA4DCC971C76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 flipH="1">
              <a:off x="7110984" y="1824337"/>
              <a:ext cx="457200" cy="539714"/>
              <a:chOff x="7110984" y="1386840"/>
              <a:chExt cx="457200" cy="539714"/>
            </a:xfrm>
          </p:grpSpPr>
          <p:sp>
            <p:nvSpPr>
              <p:cNvPr id="228" name="Triangle 227">
                <a:extLst>
                  <a:ext uri="{FF2B5EF4-FFF2-40B4-BE49-F238E27FC236}">
                    <a16:creationId xmlns:a16="http://schemas.microsoft.com/office/drawing/2014/main" id="{CBC20150-F485-2F5B-5C12-0D146BA1C920}"/>
                  </a:ext>
                </a:extLst>
              </p:cNvPr>
              <p:cNvSpPr/>
              <p:nvPr/>
            </p:nvSpPr>
            <p:spPr>
              <a:xfrm>
                <a:off x="7110984" y="1496568"/>
                <a:ext cx="457200" cy="429986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FEC312F4-B9FD-FB2C-CD3D-1292E9ADB32F}"/>
                  </a:ext>
                </a:extLst>
              </p:cNvPr>
              <p:cNvSpPr/>
              <p:nvPr/>
            </p:nvSpPr>
            <p:spPr>
              <a:xfrm>
                <a:off x="7284720" y="1386840"/>
                <a:ext cx="109728" cy="109728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24" name="Elbow Connector 223">
              <a:extLst>
                <a:ext uri="{FF2B5EF4-FFF2-40B4-BE49-F238E27FC236}">
                  <a16:creationId xmlns:a16="http://schemas.microsoft.com/office/drawing/2014/main" id="{18A5E5B0-7F3A-C196-87C7-C31AD0398271}"/>
                </a:ext>
              </a:extLst>
            </p:cNvPr>
            <p:cNvCxnSpPr>
              <a:cxnSpLocks/>
              <a:stCxn id="230" idx="3"/>
              <a:endCxn id="229" idx="0"/>
            </p:cNvCxnSpPr>
            <p:nvPr/>
          </p:nvCxnSpPr>
          <p:spPr>
            <a:xfrm rot="10800000" flipV="1">
              <a:off x="7069727" y="1656696"/>
              <a:ext cx="12700" cy="437497"/>
            </a:xfrm>
            <a:prstGeom prst="bentConnector3">
              <a:avLst>
                <a:gd name="adj1" fmla="val 1907142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Elbow Connector 224">
              <a:extLst>
                <a:ext uri="{FF2B5EF4-FFF2-40B4-BE49-F238E27FC236}">
                  <a16:creationId xmlns:a16="http://schemas.microsoft.com/office/drawing/2014/main" id="{38C2B023-8DBE-53D3-791F-C3FA7FA89C37}"/>
                </a:ext>
              </a:extLst>
            </p:cNvPr>
            <p:cNvCxnSpPr>
              <a:cxnSpLocks/>
              <a:stCxn id="231" idx="0"/>
              <a:endCxn id="228" idx="3"/>
            </p:cNvCxnSpPr>
            <p:nvPr/>
          </p:nvCxnSpPr>
          <p:spPr>
            <a:xfrm>
              <a:off x="7609441" y="1656697"/>
              <a:ext cx="12700" cy="437497"/>
            </a:xfrm>
            <a:prstGeom prst="bentConnector3">
              <a:avLst>
                <a:gd name="adj1" fmla="val 1907142"/>
              </a:avLst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06606035-5BD2-3844-685F-74B269DD40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29400" y="1865594"/>
              <a:ext cx="228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FF6CEECE-67EA-1E61-D6AA-9EC00F61E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8600" y="1865594"/>
              <a:ext cx="2286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B88B327-AEDD-CF49-8F1A-81EA544A6932}"/>
              </a:ext>
            </a:extLst>
          </p:cNvPr>
          <p:cNvCxnSpPr>
            <a:cxnSpLocks/>
          </p:cNvCxnSpPr>
          <p:nvPr/>
        </p:nvCxnSpPr>
        <p:spPr>
          <a:xfrm flipV="1">
            <a:off x="7467789" y="4224361"/>
            <a:ext cx="2226275" cy="978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BD894B4B-E8B0-ABA1-C681-20FF9B837270}"/>
              </a:ext>
            </a:extLst>
          </p:cNvPr>
          <p:cNvSpPr txBox="1"/>
          <p:nvPr/>
        </p:nvSpPr>
        <p:spPr>
          <a:xfrm>
            <a:off x="8427590" y="4050006"/>
            <a:ext cx="2725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WW</a:t>
            </a:r>
            <a:endParaRPr lang="en-US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5F3691C5-130D-F2EC-2771-87D94B79B1E2}"/>
              </a:ext>
            </a:extLst>
          </p:cNvPr>
          <p:cNvCxnSpPr>
            <a:cxnSpLocks/>
          </p:cNvCxnSpPr>
          <p:nvPr/>
        </p:nvCxnSpPr>
        <p:spPr>
          <a:xfrm flipV="1">
            <a:off x="7835295" y="4172172"/>
            <a:ext cx="0" cy="99060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:a16="http://schemas.microsoft.com/office/drawing/2014/main" id="{C06C69C7-6041-06A2-4042-7A64052F0C39}"/>
              </a:ext>
            </a:extLst>
          </p:cNvPr>
          <p:cNvSpPr txBox="1"/>
          <p:nvPr/>
        </p:nvSpPr>
        <p:spPr>
          <a:xfrm>
            <a:off x="7774246" y="3991211"/>
            <a:ext cx="21961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WB</a:t>
            </a:r>
            <a:endParaRPr lang="en-US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23138B9-2013-F890-DBD9-8CE85DDBC3AE}"/>
              </a:ext>
            </a:extLst>
          </p:cNvPr>
          <p:cNvCxnSpPr>
            <a:cxnSpLocks/>
          </p:cNvCxnSpPr>
          <p:nvPr/>
        </p:nvCxnSpPr>
        <p:spPr>
          <a:xfrm>
            <a:off x="7789053" y="3999063"/>
            <a:ext cx="1715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8065763-34D5-1E78-DD82-CD83CDD36F3F}"/>
              </a:ext>
            </a:extLst>
          </p:cNvPr>
          <p:cNvCxnSpPr>
            <a:cxnSpLocks/>
          </p:cNvCxnSpPr>
          <p:nvPr/>
        </p:nvCxnSpPr>
        <p:spPr>
          <a:xfrm flipV="1">
            <a:off x="7457136" y="4894816"/>
            <a:ext cx="2226275" cy="978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id="{745752E2-5878-DB19-03B0-78090886B521}"/>
              </a:ext>
            </a:extLst>
          </p:cNvPr>
          <p:cNvSpPr txBox="1"/>
          <p:nvPr/>
        </p:nvSpPr>
        <p:spPr>
          <a:xfrm>
            <a:off x="8450070" y="4894816"/>
            <a:ext cx="26956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RW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FC755F7E-5975-458E-8DD7-363700075F53}"/>
              </a:ext>
            </a:extLst>
          </p:cNvPr>
          <p:cNvGrpSpPr/>
          <p:nvPr/>
        </p:nvGrpSpPr>
        <p:grpSpPr>
          <a:xfrm>
            <a:off x="9015651" y="4000110"/>
            <a:ext cx="714514" cy="1369771"/>
            <a:chOff x="8787099" y="1678229"/>
            <a:chExt cx="714514" cy="1369771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81E138C2-8083-39D4-8C39-ED8F7D41C3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5354" y="1849923"/>
              <a:ext cx="0" cy="96947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39CD46B-D237-0D17-784B-B5E5563417A0}"/>
                </a:ext>
              </a:extLst>
            </p:cNvPr>
            <p:cNvGrpSpPr/>
            <p:nvPr/>
          </p:nvGrpSpPr>
          <p:grpSpPr>
            <a:xfrm>
              <a:off x="8787099" y="1909762"/>
              <a:ext cx="288256" cy="184099"/>
              <a:chOff x="8534400" y="1563269"/>
              <a:chExt cx="457200" cy="291998"/>
            </a:xfrm>
          </p:grpSpPr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C284C73-EBA1-6FF4-37CE-8AFD6C3B3384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3F182B52-3216-F24E-7CEC-8A222891EFEC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F0FF6E50-9AC2-BF37-DAED-C5124AD9A76B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DA845DC7-8E6C-A2FD-DF47-FE09146B02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84107050-B3BC-9929-B4C6-6229A39262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9A5EB184-4561-D512-A8BA-69AE1D52094C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B8F09F09-1584-4D09-743F-6813B23705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27FDD5E6-8908-6DF1-59DF-A532189EFA5A}"/>
                </a:ext>
              </a:extLst>
            </p:cNvPr>
            <p:cNvCxnSpPr>
              <a:cxnSpLocks/>
            </p:cNvCxnSpPr>
            <p:nvPr/>
          </p:nvCxnSpPr>
          <p:spPr>
            <a:xfrm>
              <a:off x="8797454" y="2084993"/>
              <a:ext cx="0" cy="3105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6B4C8C92-88DA-D1A1-A284-56E45BB68CDE}"/>
                </a:ext>
              </a:extLst>
            </p:cNvPr>
            <p:cNvSpPr txBox="1"/>
            <p:nvPr/>
          </p:nvSpPr>
          <p:spPr>
            <a:xfrm>
              <a:off x="9012694" y="1678229"/>
              <a:ext cx="2196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15DD0396-5075-4BC5-95CD-886A5918E33A}"/>
                </a:ext>
              </a:extLst>
            </p:cNvPr>
            <p:cNvGrpSpPr/>
            <p:nvPr/>
          </p:nvGrpSpPr>
          <p:grpSpPr>
            <a:xfrm flipV="1">
              <a:off x="8974505" y="2257601"/>
              <a:ext cx="424516" cy="309348"/>
              <a:chOff x="8318280" y="1364613"/>
              <a:chExt cx="673320" cy="490654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D59B074-65D5-B2DC-EE14-0D33E851E7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8280" y="1845213"/>
                <a:ext cx="368520" cy="316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87F6889E-30A2-7AB4-F104-07477A87C97D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60BD61C9-73C1-1E41-CBAA-4DFB7EFD3E2F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469D7F9C-A327-6644-858C-90ACB912B8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156FA0DB-78C9-1E08-E9E5-5C96F22FD3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C810FFA8-7D7F-2B67-0C27-94B8CC91A0A1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5C6C6865-7121-EFB3-60E9-56AF9946CA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72645" y="1364613"/>
                <a:ext cx="2655" cy="34597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7A6144F0-8036-9216-37BD-D917AFF7D834}"/>
                </a:ext>
              </a:extLst>
            </p:cNvPr>
            <p:cNvGrpSpPr/>
            <p:nvPr/>
          </p:nvGrpSpPr>
          <p:grpSpPr>
            <a:xfrm rot="5400000" flipH="1" flipV="1">
              <a:off x="8772313" y="2275881"/>
              <a:ext cx="232957" cy="184099"/>
              <a:chOff x="8622109" y="1563269"/>
              <a:chExt cx="369491" cy="291998"/>
            </a:xfrm>
          </p:grpSpPr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0AED6CF5-54C1-2444-ED8D-C24B7C563F2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664080" y="1803242"/>
                <a:ext cx="0" cy="8394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011CAE91-3E64-18E6-6F65-34222ACC6CCF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34CB128A-1846-5628-1D38-70EE4AD78F10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B9D6724-21C7-28B9-A64B-3D5FB37C03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BEB180D8-BB65-3EAA-1307-99EF59F68D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D0EF6F41-05BC-0298-4A64-3B5AD6BF52EC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11C3566E-F08C-70A5-9306-07C3DE90AE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E067B001-6D34-70F6-E883-46285A86C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9021" y="1852602"/>
              <a:ext cx="0" cy="968865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D96EE3F-A517-08B2-9E3F-BEFAC3875D56}"/>
                </a:ext>
              </a:extLst>
            </p:cNvPr>
            <p:cNvSpPr txBox="1"/>
            <p:nvPr/>
          </p:nvSpPr>
          <p:spPr>
            <a:xfrm>
              <a:off x="9283605" y="2863334"/>
              <a:ext cx="21800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RB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3" name="Triangle 192">
              <a:extLst>
                <a:ext uri="{FF2B5EF4-FFF2-40B4-BE49-F238E27FC236}">
                  <a16:creationId xmlns:a16="http://schemas.microsoft.com/office/drawing/2014/main" id="{449A6C0E-4EBE-71B4-6FE9-6302EC88FD8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8944422" y="2482421"/>
              <a:ext cx="60160" cy="73152"/>
            </a:xfrm>
            <a:prstGeom prst="triangl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2" name="TextBox 231">
            <a:extLst>
              <a:ext uri="{FF2B5EF4-FFF2-40B4-BE49-F238E27FC236}">
                <a16:creationId xmlns:a16="http://schemas.microsoft.com/office/drawing/2014/main" id="{419A3A00-9354-4271-EC83-352E746D4008}"/>
              </a:ext>
            </a:extLst>
          </p:cNvPr>
          <p:cNvSpPr txBox="1"/>
          <p:nvPr/>
        </p:nvSpPr>
        <p:spPr>
          <a:xfrm>
            <a:off x="8121647" y="3376483"/>
            <a:ext cx="101951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2R1W</a:t>
            </a:r>
          </a:p>
        </p:txBody>
      </p: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2AFF8750-E6CB-6111-C6A0-23589F171F94}"/>
              </a:ext>
            </a:extLst>
          </p:cNvPr>
          <p:cNvGrpSpPr/>
          <p:nvPr/>
        </p:nvGrpSpPr>
        <p:grpSpPr>
          <a:xfrm flipH="1">
            <a:off x="7835295" y="4229697"/>
            <a:ext cx="288256" cy="184099"/>
            <a:chOff x="8534400" y="1563269"/>
            <a:chExt cx="457200" cy="291998"/>
          </a:xfrm>
        </p:grpSpPr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47BEBC65-DA82-A010-EDC5-1E978738A2FD}"/>
                </a:ext>
              </a:extLst>
            </p:cNvPr>
            <p:cNvCxnSpPr/>
            <p:nvPr/>
          </p:nvCxnSpPr>
          <p:spPr>
            <a:xfrm>
              <a:off x="8534400" y="1848374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7F61DF19-19BA-ED77-DD61-4CA1297AB6F2}"/>
                </a:ext>
              </a:extLst>
            </p:cNvPr>
            <p:cNvCxnSpPr/>
            <p:nvPr/>
          </p:nvCxnSpPr>
          <p:spPr>
            <a:xfrm>
              <a:off x="8839200" y="1845213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DF428BD-5B0A-8453-463F-3520FBFBD22A}"/>
                </a:ext>
              </a:extLst>
            </p:cNvPr>
            <p:cNvCxnSpPr/>
            <p:nvPr/>
          </p:nvCxnSpPr>
          <p:spPr>
            <a:xfrm>
              <a:off x="8686800" y="17526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CDBAA24F-F415-57F1-2220-57339E3F0A10}"/>
                </a:ext>
              </a:extLst>
            </p:cNvPr>
            <p:cNvCxnSpPr>
              <a:cxnSpLocks/>
            </p:cNvCxnSpPr>
            <p:nvPr/>
          </p:nvCxnSpPr>
          <p:spPr>
            <a:xfrm>
              <a:off x="8686800" y="1741990"/>
              <a:ext cx="0" cy="1063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F5C95F8D-E426-B783-8C7A-8FA1A328AFE4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00" y="1748883"/>
              <a:ext cx="0" cy="1063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1A7EFF30-3F79-8F9A-F337-4CE69A8D1943}"/>
                </a:ext>
              </a:extLst>
            </p:cNvPr>
            <p:cNvCxnSpPr/>
            <p:nvPr/>
          </p:nvCxnSpPr>
          <p:spPr>
            <a:xfrm>
              <a:off x="8686800" y="171059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B95558F4-56A2-97D2-082E-0709C8A2FE2B}"/>
                </a:ext>
              </a:extLst>
            </p:cNvPr>
            <p:cNvCxnSpPr>
              <a:cxnSpLocks/>
            </p:cNvCxnSpPr>
            <p:nvPr/>
          </p:nvCxnSpPr>
          <p:spPr>
            <a:xfrm>
              <a:off x="8772646" y="1563269"/>
              <a:ext cx="0" cy="14732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A21043D-A6B0-19A8-E7B2-235CC1824BBF}"/>
              </a:ext>
            </a:extLst>
          </p:cNvPr>
          <p:cNvCxnSpPr>
            <a:cxnSpLocks/>
          </p:cNvCxnSpPr>
          <p:nvPr/>
        </p:nvCxnSpPr>
        <p:spPr>
          <a:xfrm flipH="1">
            <a:off x="8113196" y="4404928"/>
            <a:ext cx="0" cy="31058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03A17DE0-EE70-665F-73E7-6276C5CBCA26}"/>
              </a:ext>
            </a:extLst>
          </p:cNvPr>
          <p:cNvGrpSpPr/>
          <p:nvPr/>
        </p:nvGrpSpPr>
        <p:grpSpPr>
          <a:xfrm flipH="1" flipV="1">
            <a:off x="7511629" y="4577536"/>
            <a:ext cx="424516" cy="519524"/>
            <a:chOff x="8318280" y="1031255"/>
            <a:chExt cx="673320" cy="824012"/>
          </a:xfrm>
        </p:grpSpPr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9003C020-26E0-75AA-1F40-04E6BD6646B4}"/>
                </a:ext>
              </a:extLst>
            </p:cNvPr>
            <p:cNvCxnSpPr>
              <a:cxnSpLocks/>
            </p:cNvCxnSpPr>
            <p:nvPr/>
          </p:nvCxnSpPr>
          <p:spPr>
            <a:xfrm>
              <a:off x="8318280" y="1845213"/>
              <a:ext cx="368520" cy="316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2808C304-D96F-6F89-0E1F-7C653C4D355C}"/>
                </a:ext>
              </a:extLst>
            </p:cNvPr>
            <p:cNvCxnSpPr/>
            <p:nvPr/>
          </p:nvCxnSpPr>
          <p:spPr>
            <a:xfrm>
              <a:off x="8839200" y="1845213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8C9B6F05-BF19-6F15-24BF-AE43138BDCA9}"/>
                </a:ext>
              </a:extLst>
            </p:cNvPr>
            <p:cNvCxnSpPr/>
            <p:nvPr/>
          </p:nvCxnSpPr>
          <p:spPr>
            <a:xfrm>
              <a:off x="8686800" y="17526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3F6BEA48-3661-97C3-542A-C037B8978B0B}"/>
                </a:ext>
              </a:extLst>
            </p:cNvPr>
            <p:cNvCxnSpPr>
              <a:cxnSpLocks/>
            </p:cNvCxnSpPr>
            <p:nvPr/>
          </p:nvCxnSpPr>
          <p:spPr>
            <a:xfrm>
              <a:off x="8686800" y="1741990"/>
              <a:ext cx="0" cy="1063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6A09094F-34F7-E47D-CE10-C9A2631707E5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00" y="1748883"/>
              <a:ext cx="0" cy="1063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9A9F8CD2-8278-4621-5B33-F2ED0FD3BDD9}"/>
                </a:ext>
              </a:extLst>
            </p:cNvPr>
            <p:cNvCxnSpPr/>
            <p:nvPr/>
          </p:nvCxnSpPr>
          <p:spPr>
            <a:xfrm>
              <a:off x="8686800" y="171059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03884001-53EA-FA22-292B-91186F63E9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72645" y="1031255"/>
              <a:ext cx="384" cy="6793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2B9C157-FA38-DF59-AD3D-91B7B3D97BD1}"/>
              </a:ext>
            </a:extLst>
          </p:cNvPr>
          <p:cNvGrpSpPr/>
          <p:nvPr/>
        </p:nvGrpSpPr>
        <p:grpSpPr>
          <a:xfrm rot="16200000" flipV="1">
            <a:off x="7905380" y="4595816"/>
            <a:ext cx="232957" cy="184099"/>
            <a:chOff x="8622109" y="1563269"/>
            <a:chExt cx="369491" cy="291998"/>
          </a:xfrm>
        </p:grpSpPr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C8175761-514C-1BAB-3533-DAD0D34668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664080" y="1803242"/>
              <a:ext cx="0" cy="8394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52802C4A-FC51-1E37-9A50-E18AFECC837D}"/>
                </a:ext>
              </a:extLst>
            </p:cNvPr>
            <p:cNvCxnSpPr/>
            <p:nvPr/>
          </p:nvCxnSpPr>
          <p:spPr>
            <a:xfrm>
              <a:off x="8839200" y="1845213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4BAA2FF5-58CE-AD92-18F6-DDC7625CEA1A}"/>
                </a:ext>
              </a:extLst>
            </p:cNvPr>
            <p:cNvCxnSpPr/>
            <p:nvPr/>
          </p:nvCxnSpPr>
          <p:spPr>
            <a:xfrm>
              <a:off x="8686800" y="175260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93E51186-BD9F-FD1E-C464-D7AAAA4C0A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6800" y="1741990"/>
              <a:ext cx="0" cy="1063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4153FF19-F82B-4838-C2B0-28FE2150E22E}"/>
                </a:ext>
              </a:extLst>
            </p:cNvPr>
            <p:cNvCxnSpPr>
              <a:cxnSpLocks/>
            </p:cNvCxnSpPr>
            <p:nvPr/>
          </p:nvCxnSpPr>
          <p:spPr>
            <a:xfrm>
              <a:off x="8839200" y="1748883"/>
              <a:ext cx="0" cy="10638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9E700698-99ED-30DC-E165-D83219441FFE}"/>
                </a:ext>
              </a:extLst>
            </p:cNvPr>
            <p:cNvCxnSpPr/>
            <p:nvPr/>
          </p:nvCxnSpPr>
          <p:spPr>
            <a:xfrm>
              <a:off x="8686800" y="1710590"/>
              <a:ext cx="1524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id="{E1671066-29C5-4E0B-CFE8-18CD0917998A}"/>
                </a:ext>
              </a:extLst>
            </p:cNvPr>
            <p:cNvCxnSpPr>
              <a:cxnSpLocks/>
            </p:cNvCxnSpPr>
            <p:nvPr/>
          </p:nvCxnSpPr>
          <p:spPr>
            <a:xfrm>
              <a:off x="8772646" y="1563269"/>
              <a:ext cx="0" cy="14732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F513936-3E8E-6A2F-B70E-35119AE9CA64}"/>
              </a:ext>
            </a:extLst>
          </p:cNvPr>
          <p:cNvCxnSpPr>
            <a:cxnSpLocks/>
          </p:cNvCxnSpPr>
          <p:nvPr/>
        </p:nvCxnSpPr>
        <p:spPr>
          <a:xfrm flipV="1">
            <a:off x="7511629" y="4174483"/>
            <a:ext cx="0" cy="966798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F1531BAA-E658-0E79-ADB8-AE60D2C50432}"/>
              </a:ext>
            </a:extLst>
          </p:cNvPr>
          <p:cNvSpPr txBox="1"/>
          <p:nvPr/>
        </p:nvSpPr>
        <p:spPr>
          <a:xfrm flipH="1">
            <a:off x="7460333" y="5185215"/>
            <a:ext cx="21800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RB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0" name="Triangle 279">
            <a:extLst>
              <a:ext uri="{FF2B5EF4-FFF2-40B4-BE49-F238E27FC236}">
                <a16:creationId xmlns:a16="http://schemas.microsoft.com/office/drawing/2014/main" id="{403121A0-6A5F-0AA2-4701-BB709CF0923B}"/>
              </a:ext>
            </a:extLst>
          </p:cNvPr>
          <p:cNvSpPr>
            <a:spLocks noChangeAspect="1"/>
          </p:cNvSpPr>
          <p:nvPr/>
        </p:nvSpPr>
        <p:spPr>
          <a:xfrm rot="10800000">
            <a:off x="7906068" y="4802356"/>
            <a:ext cx="60160" cy="73152"/>
          </a:xfrm>
          <a:prstGeom prst="triangl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20ECEDC-5A2B-92F5-E4D9-9CFFA35EA8A2}"/>
              </a:ext>
            </a:extLst>
          </p:cNvPr>
          <p:cNvCxnSpPr>
            <a:cxnSpLocks/>
          </p:cNvCxnSpPr>
          <p:nvPr/>
        </p:nvCxnSpPr>
        <p:spPr>
          <a:xfrm flipV="1">
            <a:off x="7450707" y="5083381"/>
            <a:ext cx="2226275" cy="978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8E581AD2-45E9-A494-52CD-8E6B689E6FB0}"/>
              </a:ext>
            </a:extLst>
          </p:cNvPr>
          <p:cNvSpPr txBox="1"/>
          <p:nvPr/>
        </p:nvSpPr>
        <p:spPr>
          <a:xfrm>
            <a:off x="8450070" y="5093608"/>
            <a:ext cx="26956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RW</a:t>
            </a:r>
            <a:r>
              <a: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593F29A6-6303-73B1-8A54-23C468E316CF}"/>
              </a:ext>
            </a:extLst>
          </p:cNvPr>
          <p:cNvCxnSpPr>
            <a:cxnSpLocks/>
          </p:cNvCxnSpPr>
          <p:nvPr/>
        </p:nvCxnSpPr>
        <p:spPr>
          <a:xfrm>
            <a:off x="9508057" y="5190120"/>
            <a:ext cx="2018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194B93D5-471D-CE29-BB98-03B45BE3DEF5}"/>
              </a:ext>
            </a:extLst>
          </p:cNvPr>
          <p:cNvGrpSpPr/>
          <p:nvPr/>
        </p:nvGrpSpPr>
        <p:grpSpPr>
          <a:xfrm>
            <a:off x="6321949" y="5561236"/>
            <a:ext cx="1603428" cy="794772"/>
            <a:chOff x="6435806" y="3257751"/>
            <a:chExt cx="1603428" cy="794772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2E1E977C-AC13-AC39-2BC0-73BB4A395830}"/>
                </a:ext>
              </a:extLst>
            </p:cNvPr>
            <p:cNvSpPr/>
            <p:nvPr/>
          </p:nvSpPr>
          <p:spPr>
            <a:xfrm>
              <a:off x="7290748" y="3879433"/>
              <a:ext cx="748486" cy="12224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246501F6-F3EC-C301-D86B-0AA08F3830CE}"/>
                </a:ext>
              </a:extLst>
            </p:cNvPr>
            <p:cNvSpPr/>
            <p:nvPr/>
          </p:nvSpPr>
          <p:spPr>
            <a:xfrm>
              <a:off x="6820033" y="3333951"/>
              <a:ext cx="838201" cy="845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BD7A093A-143F-8CD0-B114-C841F279B34C}"/>
                </a:ext>
              </a:extLst>
            </p:cNvPr>
            <p:cNvSpPr/>
            <p:nvPr/>
          </p:nvSpPr>
          <p:spPr>
            <a:xfrm>
              <a:off x="6439034" y="3604651"/>
              <a:ext cx="160020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226F06D-F67D-64EC-1163-FEB426175966}"/>
                </a:ext>
              </a:extLst>
            </p:cNvPr>
            <p:cNvSpPr/>
            <p:nvPr/>
          </p:nvSpPr>
          <p:spPr>
            <a:xfrm>
              <a:off x="6923923" y="3257751"/>
              <a:ext cx="228600" cy="513078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F8A8A577-F6F3-32D0-BAC0-A10DB0799EDF}"/>
                </a:ext>
              </a:extLst>
            </p:cNvPr>
            <p:cNvSpPr/>
            <p:nvPr/>
          </p:nvSpPr>
          <p:spPr>
            <a:xfrm>
              <a:off x="7348364" y="3257751"/>
              <a:ext cx="228600" cy="500804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1F568DD-C2CC-6E8B-48CE-F9B4CE46D0C8}"/>
                </a:ext>
              </a:extLst>
            </p:cNvPr>
            <p:cNvSpPr txBox="1"/>
            <p:nvPr/>
          </p:nvSpPr>
          <p:spPr>
            <a:xfrm>
              <a:off x="6980515" y="3264329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54467C5-E5C7-A9C5-B623-32019DDA5AF0}"/>
                </a:ext>
              </a:extLst>
            </p:cNvPr>
            <p:cNvSpPr txBox="1"/>
            <p:nvPr/>
          </p:nvSpPr>
          <p:spPr>
            <a:xfrm>
              <a:off x="7415061" y="3257751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DC1109E-518B-2314-6F6D-11CFCA2DC03F}"/>
                </a:ext>
              </a:extLst>
            </p:cNvPr>
            <p:cNvSpPr txBox="1"/>
            <p:nvPr/>
          </p:nvSpPr>
          <p:spPr>
            <a:xfrm>
              <a:off x="6976351" y="3531915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B60E7E0A-613C-75B6-2F10-20847E310581}"/>
                </a:ext>
              </a:extLst>
            </p:cNvPr>
            <p:cNvSpPr txBox="1"/>
            <p:nvPr/>
          </p:nvSpPr>
          <p:spPr>
            <a:xfrm>
              <a:off x="7415260" y="3509523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05D5F479-B657-2B1F-1E8D-194216A70A73}"/>
                </a:ext>
              </a:extLst>
            </p:cNvPr>
            <p:cNvSpPr/>
            <p:nvPr/>
          </p:nvSpPr>
          <p:spPr>
            <a:xfrm>
              <a:off x="7732003" y="3526687"/>
              <a:ext cx="228600" cy="228602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3DBD47F4-F312-6111-8FB7-F7E129AD9381}"/>
                </a:ext>
              </a:extLst>
            </p:cNvPr>
            <p:cNvSpPr/>
            <p:nvPr/>
          </p:nvSpPr>
          <p:spPr>
            <a:xfrm>
              <a:off x="6515234" y="3531915"/>
              <a:ext cx="228600" cy="22664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BED99470-8CEB-7284-4C93-E50BD4452A9C}"/>
                </a:ext>
              </a:extLst>
            </p:cNvPr>
            <p:cNvSpPr txBox="1"/>
            <p:nvPr/>
          </p:nvSpPr>
          <p:spPr>
            <a:xfrm>
              <a:off x="6560640" y="3543111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6F2F5F0F-AB33-31FE-81B0-F246AE3129E0}"/>
                </a:ext>
              </a:extLst>
            </p:cNvPr>
            <p:cNvSpPr txBox="1"/>
            <p:nvPr/>
          </p:nvSpPr>
          <p:spPr>
            <a:xfrm>
              <a:off x="7797276" y="3511589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B861EC4D-0BB1-D1AA-3078-92C3AE2D9EAA}"/>
                </a:ext>
              </a:extLst>
            </p:cNvPr>
            <p:cNvSpPr/>
            <p:nvPr/>
          </p:nvSpPr>
          <p:spPr>
            <a:xfrm>
              <a:off x="7734434" y="3822161"/>
              <a:ext cx="228600" cy="228601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195A4AAA-2C7E-753B-7CCE-70D73F7779A6}"/>
                </a:ext>
              </a:extLst>
            </p:cNvPr>
            <p:cNvSpPr txBox="1"/>
            <p:nvPr/>
          </p:nvSpPr>
          <p:spPr>
            <a:xfrm>
              <a:off x="7744153" y="3837079"/>
              <a:ext cx="2099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7AB201CE-2652-EF5A-CA24-0980E634F35F}"/>
                </a:ext>
              </a:extLst>
            </p:cNvPr>
            <p:cNvSpPr/>
            <p:nvPr/>
          </p:nvSpPr>
          <p:spPr>
            <a:xfrm>
              <a:off x="7348364" y="3822161"/>
              <a:ext cx="228600" cy="228601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9613909D-93F5-FAF9-203E-C6F0F3C99C35}"/>
                </a:ext>
              </a:extLst>
            </p:cNvPr>
            <p:cNvSpPr txBox="1"/>
            <p:nvPr/>
          </p:nvSpPr>
          <p:spPr>
            <a:xfrm>
              <a:off x="7373644" y="3826744"/>
              <a:ext cx="2083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RD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DFE3D915-1ECF-FCB0-1E10-78D5053F22EA}"/>
                </a:ext>
              </a:extLst>
            </p:cNvPr>
            <p:cNvGrpSpPr/>
            <p:nvPr/>
          </p:nvGrpSpPr>
          <p:grpSpPr>
            <a:xfrm>
              <a:off x="6435806" y="3812193"/>
              <a:ext cx="765637" cy="240330"/>
              <a:chOff x="7394941" y="3969675"/>
              <a:chExt cx="765637" cy="240330"/>
            </a:xfrm>
          </p:grpSpPr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C58FE2D8-16F9-DEBA-D8C0-268D9B0088FB}"/>
                  </a:ext>
                </a:extLst>
              </p:cNvPr>
              <p:cNvSpPr/>
              <p:nvPr/>
            </p:nvSpPr>
            <p:spPr>
              <a:xfrm>
                <a:off x="7394941" y="4031833"/>
                <a:ext cx="765637" cy="12732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D5B4C498-9081-F9A8-3708-B2AF8AAA4759}"/>
                  </a:ext>
                </a:extLst>
              </p:cNvPr>
              <p:cNvSpPr/>
              <p:nvPr/>
            </p:nvSpPr>
            <p:spPr>
              <a:xfrm>
                <a:off x="7886834" y="3974561"/>
                <a:ext cx="228600" cy="228601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3B946AE8-7137-E5AA-2773-BCD08096CE13}"/>
                  </a:ext>
                </a:extLst>
              </p:cNvPr>
              <p:cNvSpPr txBox="1"/>
              <p:nvPr/>
            </p:nvSpPr>
            <p:spPr>
              <a:xfrm>
                <a:off x="7877511" y="3994561"/>
                <a:ext cx="20839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RD</a:t>
                </a:r>
                <a:endPara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86A0779A-38E3-7B77-448D-A68EFCEC776F}"/>
                  </a:ext>
                </a:extLst>
              </p:cNvPr>
              <p:cNvSpPr/>
              <p:nvPr/>
            </p:nvSpPr>
            <p:spPr>
              <a:xfrm>
                <a:off x="7471567" y="3969675"/>
                <a:ext cx="228600" cy="228601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7" name="TextBox 326">
                <a:extLst>
                  <a:ext uri="{FF2B5EF4-FFF2-40B4-BE49-F238E27FC236}">
                    <a16:creationId xmlns:a16="http://schemas.microsoft.com/office/drawing/2014/main" id="{66AB70FB-D517-5422-5930-EA3969D5A92A}"/>
                  </a:ext>
                </a:extLst>
              </p:cNvPr>
              <p:cNvSpPr txBox="1"/>
              <p:nvPr/>
            </p:nvSpPr>
            <p:spPr>
              <a:xfrm>
                <a:off x="7485695" y="3987773"/>
                <a:ext cx="20992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RG</a:t>
                </a:r>
                <a:endPara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11E6A0D6-7EA1-67AA-33A1-EA594417866B}"/>
              </a:ext>
            </a:extLst>
          </p:cNvPr>
          <p:cNvGrpSpPr/>
          <p:nvPr/>
        </p:nvGrpSpPr>
        <p:grpSpPr>
          <a:xfrm>
            <a:off x="8961497" y="5561236"/>
            <a:ext cx="1960300" cy="746624"/>
            <a:chOff x="9075354" y="3257751"/>
            <a:chExt cx="1960300" cy="746624"/>
          </a:xfrm>
        </p:grpSpPr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68D9A2EC-A567-DEC3-74DD-565649C2066C}"/>
                </a:ext>
              </a:extLst>
            </p:cNvPr>
            <p:cNvSpPr/>
            <p:nvPr/>
          </p:nvSpPr>
          <p:spPr>
            <a:xfrm rot="5400000">
              <a:off x="8841434" y="3580590"/>
              <a:ext cx="738740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A6151BCC-C7A9-AEEC-C3A6-93B446127489}"/>
                </a:ext>
              </a:extLst>
            </p:cNvPr>
            <p:cNvSpPr/>
            <p:nvPr/>
          </p:nvSpPr>
          <p:spPr>
            <a:xfrm rot="16200000">
              <a:off x="9083148" y="3331576"/>
              <a:ext cx="228600" cy="237859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76C4A4C4-D252-3D18-D3BD-B78BA1BD175B}"/>
                </a:ext>
              </a:extLst>
            </p:cNvPr>
            <p:cNvSpPr/>
            <p:nvPr/>
          </p:nvSpPr>
          <p:spPr>
            <a:xfrm rot="5400000">
              <a:off x="9610374" y="3389927"/>
              <a:ext cx="365823" cy="101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E5F97752-4B0E-0759-19F3-F419986251F2}"/>
                </a:ext>
              </a:extLst>
            </p:cNvPr>
            <p:cNvSpPr/>
            <p:nvPr/>
          </p:nvSpPr>
          <p:spPr>
            <a:xfrm rot="5400000">
              <a:off x="10069229" y="3388049"/>
              <a:ext cx="386944" cy="1263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C43A41B9-DE6D-ED96-4F6B-B6AD5255B2E0}"/>
                </a:ext>
              </a:extLst>
            </p:cNvPr>
            <p:cNvSpPr/>
            <p:nvPr/>
          </p:nvSpPr>
          <p:spPr>
            <a:xfrm rot="5400000">
              <a:off x="9151056" y="3570106"/>
              <a:ext cx="745318" cy="1206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454E9C2D-190F-FB2A-4F78-933DE7D394E5}"/>
                </a:ext>
              </a:extLst>
            </p:cNvPr>
            <p:cNvSpPr/>
            <p:nvPr/>
          </p:nvSpPr>
          <p:spPr>
            <a:xfrm rot="5400000">
              <a:off x="10240990" y="3570109"/>
              <a:ext cx="745319" cy="1206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706CDBD-2447-6C3D-08C3-C2ACF23E0711}"/>
                </a:ext>
              </a:extLst>
            </p:cNvPr>
            <p:cNvSpPr/>
            <p:nvPr/>
          </p:nvSpPr>
          <p:spPr>
            <a:xfrm rot="16200000">
              <a:off x="9079983" y="3715835"/>
              <a:ext cx="228600" cy="237858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9A72884-AC69-FD55-43DC-55713201D379}"/>
                </a:ext>
              </a:extLst>
            </p:cNvPr>
            <p:cNvSpPr/>
            <p:nvPr/>
          </p:nvSpPr>
          <p:spPr>
            <a:xfrm rot="16200000">
              <a:off x="10280811" y="3103446"/>
              <a:ext cx="228600" cy="675632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53A0735E-C5E9-C4FA-1174-DC9AEECC1CE2}"/>
                </a:ext>
              </a:extLst>
            </p:cNvPr>
            <p:cNvSpPr/>
            <p:nvPr/>
          </p:nvSpPr>
          <p:spPr>
            <a:xfrm rot="16200000">
              <a:off x="9957581" y="3173718"/>
              <a:ext cx="228600" cy="1322093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172CDFC0-0D8B-DB80-9771-E3987F332A6D}"/>
                </a:ext>
              </a:extLst>
            </p:cNvPr>
            <p:cNvSpPr/>
            <p:nvPr/>
          </p:nvSpPr>
          <p:spPr>
            <a:xfrm rot="16200000">
              <a:off x="9577333" y="3160464"/>
              <a:ext cx="228600" cy="561597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473F3A2B-C5E0-944C-D1DE-5AED00212C1D}"/>
                </a:ext>
              </a:extLst>
            </p:cNvPr>
            <p:cNvSpPr txBox="1"/>
            <p:nvPr/>
          </p:nvSpPr>
          <p:spPr>
            <a:xfrm>
              <a:off x="10542914" y="3715926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6E6ADD8F-ECE5-5288-1FB7-DA7FFC998CC9}"/>
                </a:ext>
              </a:extLst>
            </p:cNvPr>
            <p:cNvSpPr txBox="1"/>
            <p:nvPr/>
          </p:nvSpPr>
          <p:spPr>
            <a:xfrm>
              <a:off x="10557860" y="3340118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B9CD8FE1-32F4-F57E-492B-8F6AB7DC6AB3}"/>
                </a:ext>
              </a:extLst>
            </p:cNvPr>
            <p:cNvSpPr txBox="1"/>
            <p:nvPr/>
          </p:nvSpPr>
          <p:spPr>
            <a:xfrm>
              <a:off x="10200028" y="3322578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EFBC5845-74B4-B2B9-18DB-814EA7852E73}"/>
                </a:ext>
              </a:extLst>
            </p:cNvPr>
            <p:cNvSpPr txBox="1"/>
            <p:nvPr/>
          </p:nvSpPr>
          <p:spPr>
            <a:xfrm>
              <a:off x="9452196" y="3329452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A29E9A0-7ADB-ADA5-99AE-E7B44DF54333}"/>
                </a:ext>
              </a:extLst>
            </p:cNvPr>
            <p:cNvSpPr txBox="1"/>
            <p:nvPr/>
          </p:nvSpPr>
          <p:spPr>
            <a:xfrm>
              <a:off x="9730940" y="3336206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D37FD62C-8936-06BA-370D-3DCAB255D207}"/>
                </a:ext>
              </a:extLst>
            </p:cNvPr>
            <p:cNvSpPr txBox="1"/>
            <p:nvPr/>
          </p:nvSpPr>
          <p:spPr>
            <a:xfrm>
              <a:off x="9448990" y="3709797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BA572308-79DB-0353-1254-227E6728332B}"/>
                </a:ext>
              </a:extLst>
            </p:cNvPr>
            <p:cNvSpPr txBox="1"/>
            <p:nvPr/>
          </p:nvSpPr>
          <p:spPr>
            <a:xfrm>
              <a:off x="9106450" y="3731326"/>
              <a:ext cx="2099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F0048E71-36C5-04FF-E994-7631A9A184D3}"/>
                </a:ext>
              </a:extLst>
            </p:cNvPr>
            <p:cNvSpPr txBox="1"/>
            <p:nvPr/>
          </p:nvSpPr>
          <p:spPr>
            <a:xfrm>
              <a:off x="9120572" y="3342609"/>
              <a:ext cx="20839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RD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E00B054-9BE8-37E5-6D3F-13D8F94F7E63}"/>
                </a:ext>
              </a:extLst>
            </p:cNvPr>
            <p:cNvGrpSpPr/>
            <p:nvPr/>
          </p:nvGrpSpPr>
          <p:grpSpPr>
            <a:xfrm>
              <a:off x="10782046" y="3265635"/>
              <a:ext cx="253608" cy="738740"/>
              <a:chOff x="9227754" y="3416729"/>
              <a:chExt cx="253608" cy="738740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C611F772-CC3E-311D-2FE7-B475010478EB}"/>
                  </a:ext>
                </a:extLst>
              </p:cNvPr>
              <p:cNvSpPr/>
              <p:nvPr/>
            </p:nvSpPr>
            <p:spPr>
              <a:xfrm rot="5400000">
                <a:off x="8993834" y="3732990"/>
                <a:ext cx="738740" cy="10621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DC2323E9-127C-A7A7-25E8-8153DBA21F45}"/>
                  </a:ext>
                </a:extLst>
              </p:cNvPr>
              <p:cNvSpPr/>
              <p:nvPr/>
            </p:nvSpPr>
            <p:spPr>
              <a:xfrm rot="16200000">
                <a:off x="9235548" y="3483976"/>
                <a:ext cx="228600" cy="237859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8E2F95D-0F8E-2435-6B6E-F73E6DEE8327}"/>
                  </a:ext>
                </a:extLst>
              </p:cNvPr>
              <p:cNvSpPr/>
              <p:nvPr/>
            </p:nvSpPr>
            <p:spPr>
              <a:xfrm rot="16200000">
                <a:off x="9232383" y="3868235"/>
                <a:ext cx="228600" cy="237858"/>
              </a:xfrm>
              <a:prstGeom prst="rect">
                <a:avLst/>
              </a:prstGeom>
              <a:solidFill>
                <a:srgbClr val="00B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7DCCA364-51F2-AFD7-29C6-B00A30D82A5E}"/>
                  </a:ext>
                </a:extLst>
              </p:cNvPr>
              <p:cNvSpPr txBox="1"/>
              <p:nvPr/>
            </p:nvSpPr>
            <p:spPr>
              <a:xfrm>
                <a:off x="9258850" y="3883726"/>
                <a:ext cx="20992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RG</a:t>
                </a:r>
                <a:endPara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4" name="TextBox 333">
                <a:extLst>
                  <a:ext uri="{FF2B5EF4-FFF2-40B4-BE49-F238E27FC236}">
                    <a16:creationId xmlns:a16="http://schemas.microsoft.com/office/drawing/2014/main" id="{127E4142-8F7B-8662-A956-C663CF69D3F0}"/>
                  </a:ext>
                </a:extLst>
              </p:cNvPr>
              <p:cNvSpPr txBox="1"/>
              <p:nvPr/>
            </p:nvSpPr>
            <p:spPr>
              <a:xfrm>
                <a:off x="9272972" y="3495009"/>
                <a:ext cx="20839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RD</a:t>
                </a:r>
                <a:endParaRPr lang="en-US" sz="14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397" name="TextBox 396">
            <a:extLst>
              <a:ext uri="{FF2B5EF4-FFF2-40B4-BE49-F238E27FC236}">
                <a16:creationId xmlns:a16="http://schemas.microsoft.com/office/drawing/2014/main" id="{97DEDC27-AF5B-F694-46D8-49B891DD511F}"/>
              </a:ext>
            </a:extLst>
          </p:cNvPr>
          <p:cNvSpPr txBox="1"/>
          <p:nvPr/>
        </p:nvSpPr>
        <p:spPr>
          <a:xfrm>
            <a:off x="8069206" y="345348"/>
            <a:ext cx="162865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1R1W – P</a:t>
            </a:r>
          </a:p>
        </p:txBody>
      </p: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043CE4E1-13F9-0EF2-9359-2E1524EC2E52}"/>
              </a:ext>
            </a:extLst>
          </p:cNvPr>
          <p:cNvGrpSpPr/>
          <p:nvPr/>
        </p:nvGrpSpPr>
        <p:grpSpPr>
          <a:xfrm>
            <a:off x="6721385" y="2470261"/>
            <a:ext cx="1600303" cy="513078"/>
            <a:chOff x="6497093" y="2298057"/>
            <a:chExt cx="1600303" cy="513078"/>
          </a:xfrm>
        </p:grpSpPr>
        <p:sp>
          <p:nvSpPr>
            <p:cNvPr id="417" name="Rectangle 416">
              <a:extLst>
                <a:ext uri="{FF2B5EF4-FFF2-40B4-BE49-F238E27FC236}">
                  <a16:creationId xmlns:a16="http://schemas.microsoft.com/office/drawing/2014/main" id="{7A05C419-DE54-435C-8A5B-7C15F38EB03E}"/>
                </a:ext>
              </a:extLst>
            </p:cNvPr>
            <p:cNvSpPr/>
            <p:nvPr/>
          </p:nvSpPr>
          <p:spPr>
            <a:xfrm>
              <a:off x="6497093" y="2395286"/>
              <a:ext cx="360908" cy="995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E2C92898-B914-5821-BF14-FBAE8B25A09F}"/>
                </a:ext>
              </a:extLst>
            </p:cNvPr>
            <p:cNvSpPr/>
            <p:nvPr/>
          </p:nvSpPr>
          <p:spPr>
            <a:xfrm>
              <a:off x="7358548" y="2633478"/>
              <a:ext cx="738848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>
              <a:extLst>
                <a:ext uri="{FF2B5EF4-FFF2-40B4-BE49-F238E27FC236}">
                  <a16:creationId xmlns:a16="http://schemas.microsoft.com/office/drawing/2014/main" id="{37EC5434-33DF-2EA4-0A2D-5F35A2003CE7}"/>
                </a:ext>
              </a:extLst>
            </p:cNvPr>
            <p:cNvSpPr/>
            <p:nvPr/>
          </p:nvSpPr>
          <p:spPr>
            <a:xfrm>
              <a:off x="7400692" y="2598959"/>
              <a:ext cx="228600" cy="193999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9" name="Rectangle 398">
              <a:extLst>
                <a:ext uri="{FF2B5EF4-FFF2-40B4-BE49-F238E27FC236}">
                  <a16:creationId xmlns:a16="http://schemas.microsoft.com/office/drawing/2014/main" id="{BCF361E7-8716-C207-3B65-E5EC8D18353F}"/>
                </a:ext>
              </a:extLst>
            </p:cNvPr>
            <p:cNvSpPr/>
            <p:nvPr/>
          </p:nvSpPr>
          <p:spPr>
            <a:xfrm>
              <a:off x="6919076" y="2391041"/>
              <a:ext cx="738848" cy="10621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EED0A9E3-A2D0-AE76-70A7-100B4E210BD3}"/>
                </a:ext>
              </a:extLst>
            </p:cNvPr>
            <p:cNvSpPr/>
            <p:nvPr/>
          </p:nvSpPr>
          <p:spPr>
            <a:xfrm>
              <a:off x="7714474" y="2391683"/>
              <a:ext cx="382921" cy="995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C5312580-9A56-FF68-ECDF-BE5A48A9FE3D}"/>
                </a:ext>
              </a:extLst>
            </p:cNvPr>
            <p:cNvSpPr/>
            <p:nvPr/>
          </p:nvSpPr>
          <p:spPr>
            <a:xfrm>
              <a:off x="6497195" y="2634464"/>
              <a:ext cx="765637" cy="10621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>
              <a:extLst>
                <a:ext uri="{FF2B5EF4-FFF2-40B4-BE49-F238E27FC236}">
                  <a16:creationId xmlns:a16="http://schemas.microsoft.com/office/drawing/2014/main" id="{638D1CAD-67A6-A105-FF5A-394E4CE310EB}"/>
                </a:ext>
              </a:extLst>
            </p:cNvPr>
            <p:cNvSpPr/>
            <p:nvPr/>
          </p:nvSpPr>
          <p:spPr>
            <a:xfrm>
              <a:off x="6568529" y="2298057"/>
              <a:ext cx="228600" cy="513078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3" name="Rectangle 402">
              <a:extLst>
                <a:ext uri="{FF2B5EF4-FFF2-40B4-BE49-F238E27FC236}">
                  <a16:creationId xmlns:a16="http://schemas.microsoft.com/office/drawing/2014/main" id="{5842F2EA-E586-10E1-390B-7C14A2620C8F}"/>
                </a:ext>
              </a:extLst>
            </p:cNvPr>
            <p:cNvSpPr/>
            <p:nvPr/>
          </p:nvSpPr>
          <p:spPr>
            <a:xfrm>
              <a:off x="7791575" y="2298057"/>
              <a:ext cx="228600" cy="500804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288B7E35-21BF-FB2E-C4F5-13E6262FE710}"/>
                </a:ext>
              </a:extLst>
            </p:cNvPr>
            <p:cNvSpPr txBox="1"/>
            <p:nvPr/>
          </p:nvSpPr>
          <p:spPr>
            <a:xfrm>
              <a:off x="6633663" y="2331449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AB183D90-0BF8-EC52-3DF3-AA6520C14711}"/>
                </a:ext>
              </a:extLst>
            </p:cNvPr>
            <p:cNvSpPr txBox="1"/>
            <p:nvPr/>
          </p:nvSpPr>
          <p:spPr>
            <a:xfrm>
              <a:off x="7856268" y="2338294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6B687F0A-F2AA-EFEC-627D-E20320431DB7}"/>
                </a:ext>
              </a:extLst>
            </p:cNvPr>
            <p:cNvSpPr txBox="1"/>
            <p:nvPr/>
          </p:nvSpPr>
          <p:spPr>
            <a:xfrm>
              <a:off x="6620957" y="2572221"/>
              <a:ext cx="11060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082BA1C7-2AA5-B277-A001-2B6995A3D33D}"/>
                </a:ext>
              </a:extLst>
            </p:cNvPr>
            <p:cNvSpPr txBox="1"/>
            <p:nvPr/>
          </p:nvSpPr>
          <p:spPr>
            <a:xfrm>
              <a:off x="7457564" y="2575189"/>
              <a:ext cx="113814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sp>
          <p:nvSpPr>
            <p:cNvPr id="409" name="Rectangle 408">
              <a:extLst>
                <a:ext uri="{FF2B5EF4-FFF2-40B4-BE49-F238E27FC236}">
                  <a16:creationId xmlns:a16="http://schemas.microsoft.com/office/drawing/2014/main" id="{95176C86-0542-D423-151F-77C4932F67A2}"/>
                </a:ext>
              </a:extLst>
            </p:cNvPr>
            <p:cNvSpPr/>
            <p:nvPr/>
          </p:nvSpPr>
          <p:spPr>
            <a:xfrm>
              <a:off x="7000940" y="2597838"/>
              <a:ext cx="228600" cy="211615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D20A6C69-26F3-5B16-D61A-5D342526172B}"/>
                </a:ext>
              </a:extLst>
            </p:cNvPr>
            <p:cNvSpPr txBox="1"/>
            <p:nvPr/>
          </p:nvSpPr>
          <p:spPr>
            <a:xfrm>
              <a:off x="7046347" y="2594010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</a:p>
          </p:txBody>
        </p:sp>
        <p:sp>
          <p:nvSpPr>
            <p:cNvPr id="411" name="TextBox 410">
              <a:extLst>
                <a:ext uri="{FF2B5EF4-FFF2-40B4-BE49-F238E27FC236}">
                  <a16:creationId xmlns:a16="http://schemas.microsoft.com/office/drawing/2014/main" id="{3B40C24D-D926-121D-B718-CAED0F5C1B43}"/>
                </a:ext>
              </a:extLst>
            </p:cNvPr>
            <p:cNvSpPr txBox="1"/>
            <p:nvPr/>
          </p:nvSpPr>
          <p:spPr>
            <a:xfrm>
              <a:off x="7857040" y="2541402"/>
              <a:ext cx="110608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37B285E1-9468-23D2-F96B-163923FF0D19}"/>
                </a:ext>
              </a:extLst>
            </p:cNvPr>
            <p:cNvSpPr/>
            <p:nvPr/>
          </p:nvSpPr>
          <p:spPr>
            <a:xfrm>
              <a:off x="7392978" y="2333769"/>
              <a:ext cx="228600" cy="200635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9146B21B-97D1-D7D0-7044-AE386BEB7269}"/>
                </a:ext>
              </a:extLst>
            </p:cNvPr>
            <p:cNvSpPr txBox="1"/>
            <p:nvPr/>
          </p:nvSpPr>
          <p:spPr>
            <a:xfrm>
              <a:off x="7401062" y="2348687"/>
              <a:ext cx="2132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2EAE6D12-96D3-54DA-E85D-13FDD1E9EAE0}"/>
                </a:ext>
              </a:extLst>
            </p:cNvPr>
            <p:cNvSpPr/>
            <p:nvPr/>
          </p:nvSpPr>
          <p:spPr>
            <a:xfrm>
              <a:off x="7006908" y="2333769"/>
              <a:ext cx="228600" cy="196903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95EB2013-B9A9-2711-AA5F-55369AFF7CA0}"/>
                </a:ext>
              </a:extLst>
            </p:cNvPr>
            <p:cNvSpPr txBox="1"/>
            <p:nvPr/>
          </p:nvSpPr>
          <p:spPr>
            <a:xfrm>
              <a:off x="7031419" y="2338352"/>
              <a:ext cx="2099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02C79AC4-0C10-207D-4100-80501DE95CFC}"/>
              </a:ext>
            </a:extLst>
          </p:cNvPr>
          <p:cNvGrpSpPr/>
          <p:nvPr/>
        </p:nvGrpSpPr>
        <p:grpSpPr>
          <a:xfrm>
            <a:off x="9556197" y="2362826"/>
            <a:ext cx="1033897" cy="751312"/>
            <a:chOff x="8978117" y="2244151"/>
            <a:chExt cx="1033897" cy="751312"/>
          </a:xfrm>
        </p:grpSpPr>
        <p:sp>
          <p:nvSpPr>
            <p:cNvPr id="423" name="Rectangle 422">
              <a:extLst>
                <a:ext uri="{FF2B5EF4-FFF2-40B4-BE49-F238E27FC236}">
                  <a16:creationId xmlns:a16="http://schemas.microsoft.com/office/drawing/2014/main" id="{5A8BC547-4372-C1E8-AD94-FCBD93B7A723}"/>
                </a:ext>
              </a:extLst>
            </p:cNvPr>
            <p:cNvSpPr/>
            <p:nvPr/>
          </p:nvSpPr>
          <p:spPr>
            <a:xfrm rot="5400000">
              <a:off x="8916861" y="2363454"/>
              <a:ext cx="340079" cy="101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4" name="Rectangle 423">
              <a:extLst>
                <a:ext uri="{FF2B5EF4-FFF2-40B4-BE49-F238E27FC236}">
                  <a16:creationId xmlns:a16="http://schemas.microsoft.com/office/drawing/2014/main" id="{05868CC8-337C-5FCF-33CE-DD968460FC65}"/>
                </a:ext>
              </a:extLst>
            </p:cNvPr>
            <p:cNvSpPr/>
            <p:nvPr/>
          </p:nvSpPr>
          <p:spPr>
            <a:xfrm rot="5400000">
              <a:off x="9739043" y="2359771"/>
              <a:ext cx="323391" cy="1014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5" name="Rectangle 424">
              <a:extLst>
                <a:ext uri="{FF2B5EF4-FFF2-40B4-BE49-F238E27FC236}">
                  <a16:creationId xmlns:a16="http://schemas.microsoft.com/office/drawing/2014/main" id="{B6F89E12-0B80-B8A8-62EB-2441758B9D5E}"/>
                </a:ext>
              </a:extLst>
            </p:cNvPr>
            <p:cNvSpPr/>
            <p:nvPr/>
          </p:nvSpPr>
          <p:spPr>
            <a:xfrm rot="5400000">
              <a:off x="8981182" y="2562500"/>
              <a:ext cx="745318" cy="1206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>
              <a:extLst>
                <a:ext uri="{FF2B5EF4-FFF2-40B4-BE49-F238E27FC236}">
                  <a16:creationId xmlns:a16="http://schemas.microsoft.com/office/drawing/2014/main" id="{F69D1831-39E2-9023-081C-3691A1267279}"/>
                </a:ext>
              </a:extLst>
            </p:cNvPr>
            <p:cNvSpPr/>
            <p:nvPr/>
          </p:nvSpPr>
          <p:spPr>
            <a:xfrm rot="5400000">
              <a:off x="9284429" y="2557455"/>
              <a:ext cx="745321" cy="12803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>
              <a:extLst>
                <a:ext uri="{FF2B5EF4-FFF2-40B4-BE49-F238E27FC236}">
                  <a16:creationId xmlns:a16="http://schemas.microsoft.com/office/drawing/2014/main" id="{A25E6262-25C3-92A0-1738-B4ADB45CCBDB}"/>
                </a:ext>
              </a:extLst>
            </p:cNvPr>
            <p:cNvSpPr/>
            <p:nvPr/>
          </p:nvSpPr>
          <p:spPr>
            <a:xfrm rot="16200000">
              <a:off x="9664487" y="2211051"/>
              <a:ext cx="228600" cy="429383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A280260D-33DF-0441-5BCC-03F594D2E5F0}"/>
                </a:ext>
              </a:extLst>
            </p:cNvPr>
            <p:cNvSpPr/>
            <p:nvPr/>
          </p:nvSpPr>
          <p:spPr>
            <a:xfrm rot="16200000">
              <a:off x="9398925" y="2572798"/>
              <a:ext cx="228600" cy="478738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id="{52E7BC4C-2C5E-C719-4706-8F5207F29280}"/>
                </a:ext>
              </a:extLst>
            </p:cNvPr>
            <p:cNvSpPr/>
            <p:nvPr/>
          </p:nvSpPr>
          <p:spPr>
            <a:xfrm rot="16200000">
              <a:off x="9097806" y="2191777"/>
              <a:ext cx="228600" cy="467975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31" name="TextBox 430">
              <a:extLst>
                <a:ext uri="{FF2B5EF4-FFF2-40B4-BE49-F238E27FC236}">
                  <a16:creationId xmlns:a16="http://schemas.microsoft.com/office/drawing/2014/main" id="{80E1625D-2EFB-F5F4-3690-92990836A55E}"/>
                </a:ext>
              </a:extLst>
            </p:cNvPr>
            <p:cNvSpPr txBox="1"/>
            <p:nvPr/>
          </p:nvSpPr>
          <p:spPr>
            <a:xfrm>
              <a:off x="9582641" y="2706985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3207ADD7-1B0B-D13B-E211-AF28FCEDB477}"/>
                </a:ext>
              </a:extLst>
            </p:cNvPr>
            <p:cNvSpPr txBox="1"/>
            <p:nvPr/>
          </p:nvSpPr>
          <p:spPr>
            <a:xfrm>
              <a:off x="9603257" y="2317500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52054718-5D7A-3DD0-7199-29632D6673C4}"/>
                </a:ext>
              </a:extLst>
            </p:cNvPr>
            <p:cNvSpPr txBox="1"/>
            <p:nvPr/>
          </p:nvSpPr>
          <p:spPr>
            <a:xfrm>
              <a:off x="9846431" y="2319781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46F61924-3A2D-2EAC-D227-19EC4F1F5C6C}"/>
                </a:ext>
              </a:extLst>
            </p:cNvPr>
            <p:cNvSpPr txBox="1"/>
            <p:nvPr/>
          </p:nvSpPr>
          <p:spPr>
            <a:xfrm>
              <a:off x="9282322" y="2321846"/>
              <a:ext cx="110607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435" name="TextBox 434">
              <a:extLst>
                <a:ext uri="{FF2B5EF4-FFF2-40B4-BE49-F238E27FC236}">
                  <a16:creationId xmlns:a16="http://schemas.microsoft.com/office/drawing/2014/main" id="{4D90D791-2EFB-D3FF-2A67-EFF1EA874333}"/>
                </a:ext>
              </a:extLst>
            </p:cNvPr>
            <p:cNvSpPr txBox="1"/>
            <p:nvPr/>
          </p:nvSpPr>
          <p:spPr>
            <a:xfrm>
              <a:off x="9024556" y="2322605"/>
              <a:ext cx="11541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</a:t>
              </a:r>
            </a:p>
          </p:txBody>
        </p:sp>
        <p:sp>
          <p:nvSpPr>
            <p:cNvPr id="436" name="TextBox 435">
              <a:extLst>
                <a:ext uri="{FF2B5EF4-FFF2-40B4-BE49-F238E27FC236}">
                  <a16:creationId xmlns:a16="http://schemas.microsoft.com/office/drawing/2014/main" id="{B2665C3D-54DD-C706-29FA-B96BBEFBB416}"/>
                </a:ext>
              </a:extLst>
            </p:cNvPr>
            <p:cNvSpPr txBox="1"/>
            <p:nvPr/>
          </p:nvSpPr>
          <p:spPr>
            <a:xfrm>
              <a:off x="9279116" y="2702191"/>
              <a:ext cx="11381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154E2705-BCE9-7726-880D-C9F02E2BB165}"/>
                </a:ext>
              </a:extLst>
            </p:cNvPr>
            <p:cNvSpPr/>
            <p:nvPr/>
          </p:nvSpPr>
          <p:spPr>
            <a:xfrm rot="5400000">
              <a:off x="8919745" y="2777376"/>
              <a:ext cx="334310" cy="101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ED103AAE-8350-5326-6086-3143154BBE66}"/>
                </a:ext>
              </a:extLst>
            </p:cNvPr>
            <p:cNvSpPr/>
            <p:nvPr/>
          </p:nvSpPr>
          <p:spPr>
            <a:xfrm rot="5400000">
              <a:off x="9734970" y="2777355"/>
              <a:ext cx="334310" cy="10147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A2049F41-7DE9-3B8E-2B28-476D8E60F4AC}"/>
                </a:ext>
              </a:extLst>
            </p:cNvPr>
            <p:cNvSpPr/>
            <p:nvPr/>
          </p:nvSpPr>
          <p:spPr>
            <a:xfrm rot="16200000">
              <a:off x="8969142" y="2708418"/>
              <a:ext cx="228600" cy="21065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DE54E277-BF63-4000-3B85-E44A461B2232}"/>
                </a:ext>
              </a:extLst>
            </p:cNvPr>
            <p:cNvSpPr/>
            <p:nvPr/>
          </p:nvSpPr>
          <p:spPr>
            <a:xfrm rot="16200000">
              <a:off x="9789839" y="2709101"/>
              <a:ext cx="228600" cy="210650"/>
            </a:xfrm>
            <a:prstGeom prst="rect">
              <a:avLst/>
            </a:prstGeom>
            <a:solidFill>
              <a:srgbClr val="00B05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5DAE2480-D3BB-D82F-E7CE-FA026C161311}"/>
                </a:ext>
              </a:extLst>
            </p:cNvPr>
            <p:cNvSpPr txBox="1"/>
            <p:nvPr/>
          </p:nvSpPr>
          <p:spPr>
            <a:xfrm>
              <a:off x="8988226" y="2703413"/>
              <a:ext cx="20992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RG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C263038D-2762-23AB-DCD5-30B62FD881B0}"/>
                </a:ext>
              </a:extLst>
            </p:cNvPr>
            <p:cNvSpPr txBox="1"/>
            <p:nvPr/>
          </p:nvSpPr>
          <p:spPr>
            <a:xfrm>
              <a:off x="9798814" y="2700586"/>
              <a:ext cx="2132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RU</a:t>
              </a:r>
              <a:endParaRPr lang="en-US" sz="14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8" name="Rounded Rectangle 447">
            <a:extLst>
              <a:ext uri="{FF2B5EF4-FFF2-40B4-BE49-F238E27FC236}">
                <a16:creationId xmlns:a16="http://schemas.microsoft.com/office/drawing/2014/main" id="{C20F43D9-077F-23D4-246E-AB0562ED9CCA}"/>
              </a:ext>
            </a:extLst>
          </p:cNvPr>
          <p:cNvSpPr/>
          <p:nvPr/>
        </p:nvSpPr>
        <p:spPr>
          <a:xfrm>
            <a:off x="914400" y="1839145"/>
            <a:ext cx="4733385" cy="3184246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ounded Rectangle 448">
            <a:extLst>
              <a:ext uri="{FF2B5EF4-FFF2-40B4-BE49-F238E27FC236}">
                <a16:creationId xmlns:a16="http://schemas.microsoft.com/office/drawing/2014/main" id="{91AF6C62-2CB6-067E-1441-DA3F73559A36}"/>
              </a:ext>
            </a:extLst>
          </p:cNvPr>
          <p:cNvSpPr/>
          <p:nvPr/>
        </p:nvSpPr>
        <p:spPr>
          <a:xfrm>
            <a:off x="6173111" y="345416"/>
            <a:ext cx="5029199" cy="293118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ounded Rectangle 449">
            <a:extLst>
              <a:ext uri="{FF2B5EF4-FFF2-40B4-BE49-F238E27FC236}">
                <a16:creationId xmlns:a16="http://schemas.microsoft.com/office/drawing/2014/main" id="{10CFBC43-A7B9-D684-9F69-217E457AC4EE}"/>
              </a:ext>
            </a:extLst>
          </p:cNvPr>
          <p:cNvSpPr/>
          <p:nvPr/>
        </p:nvSpPr>
        <p:spPr>
          <a:xfrm>
            <a:off x="6173112" y="3390012"/>
            <a:ext cx="5029199" cy="308698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37F0D47E-0F3D-8C1A-0278-7E76196668CA}"/>
              </a:ext>
            </a:extLst>
          </p:cNvPr>
          <p:cNvGrpSpPr/>
          <p:nvPr/>
        </p:nvGrpSpPr>
        <p:grpSpPr>
          <a:xfrm>
            <a:off x="1854165" y="2666914"/>
            <a:ext cx="2254499" cy="1255286"/>
            <a:chOff x="1727157" y="2431473"/>
            <a:chExt cx="2254499" cy="125528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AAAD16C-F95E-B7EB-3D02-129C6A2E157A}"/>
                </a:ext>
              </a:extLst>
            </p:cNvPr>
            <p:cNvGrpSpPr/>
            <p:nvPr/>
          </p:nvGrpSpPr>
          <p:grpSpPr>
            <a:xfrm>
              <a:off x="2385403" y="2724298"/>
              <a:ext cx="912810" cy="564089"/>
              <a:chOff x="6629400" y="1428097"/>
              <a:chExt cx="1447800" cy="89469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3F2B706F-A994-A04F-7AA9-ECE2D47B678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7110984" y="1386840"/>
                <a:ext cx="457200" cy="539714"/>
                <a:chOff x="7110984" y="1386840"/>
                <a:chExt cx="457200" cy="539714"/>
              </a:xfrm>
            </p:grpSpPr>
            <p:sp>
              <p:nvSpPr>
                <p:cNvPr id="121" name="Triangle 120">
                  <a:extLst>
                    <a:ext uri="{FF2B5EF4-FFF2-40B4-BE49-F238E27FC236}">
                      <a16:creationId xmlns:a16="http://schemas.microsoft.com/office/drawing/2014/main" id="{FCD9E27E-8604-89E9-60C1-A15CE541AA51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519FCDF-1F63-D4CD-9317-FBB65DB3200C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47E2DD3F-F54C-8EAC-8573-6286E9BF2B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 flipH="1">
                <a:off x="7110984" y="1824337"/>
                <a:ext cx="457200" cy="539714"/>
                <a:chOff x="7110984" y="1386840"/>
                <a:chExt cx="457200" cy="539714"/>
              </a:xfrm>
            </p:grpSpPr>
            <p:sp>
              <p:nvSpPr>
                <p:cNvPr id="119" name="Triangle 118">
                  <a:extLst>
                    <a:ext uri="{FF2B5EF4-FFF2-40B4-BE49-F238E27FC236}">
                      <a16:creationId xmlns:a16="http://schemas.microsoft.com/office/drawing/2014/main" id="{4EF19EA0-F0C9-197D-91AE-DAFFC4290241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832C35CE-1F6B-C54C-9698-6424636ACC52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Elbow Connector 114">
                <a:extLst>
                  <a:ext uri="{FF2B5EF4-FFF2-40B4-BE49-F238E27FC236}">
                    <a16:creationId xmlns:a16="http://schemas.microsoft.com/office/drawing/2014/main" id="{38EF9F2C-B66A-5E98-11E4-61C5275FC548}"/>
                  </a:ext>
                </a:extLst>
              </p:cNvPr>
              <p:cNvCxnSpPr>
                <a:cxnSpLocks/>
                <a:stCxn id="121" idx="3"/>
                <a:endCxn id="120" idx="0"/>
              </p:cNvCxnSpPr>
              <p:nvPr/>
            </p:nvCxnSpPr>
            <p:spPr>
              <a:xfrm rot="10800000" flipV="1">
                <a:off x="7069727" y="1656696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Elbow Connector 115">
                <a:extLst>
                  <a:ext uri="{FF2B5EF4-FFF2-40B4-BE49-F238E27FC236}">
                    <a16:creationId xmlns:a16="http://schemas.microsoft.com/office/drawing/2014/main" id="{1DC2EEE2-71E8-D7D6-C5E9-D6D66C8BE011}"/>
                  </a:ext>
                </a:extLst>
              </p:cNvPr>
              <p:cNvCxnSpPr>
                <a:cxnSpLocks/>
                <a:stCxn id="122" idx="0"/>
                <a:endCxn id="119" idx="3"/>
              </p:cNvCxnSpPr>
              <p:nvPr/>
            </p:nvCxnSpPr>
            <p:spPr>
              <a:xfrm>
                <a:off x="7609441" y="1656697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8959367-088E-3B93-F2B3-7E919AC822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0D7E152-EBC4-EA46-F703-AE901E9A92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86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BDB22F0-A5ED-C284-7DA2-83ABE881FD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7810" y="2664623"/>
              <a:ext cx="2226275" cy="978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3537877-F619-7666-B218-6D5D31227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3927" y="2559624"/>
              <a:ext cx="0" cy="9164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12D885E-E267-75A0-A7D4-988BD5073578}"/>
                </a:ext>
              </a:extLst>
            </p:cNvPr>
            <p:cNvSpPr txBox="1"/>
            <p:nvPr/>
          </p:nvSpPr>
          <p:spPr>
            <a:xfrm>
              <a:off x="2697611" y="2490268"/>
              <a:ext cx="272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WW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78FBAC4-8206-E6EE-03ED-5470852375CA}"/>
                </a:ext>
              </a:extLst>
            </p:cNvPr>
            <p:cNvGrpSpPr/>
            <p:nvPr/>
          </p:nvGrpSpPr>
          <p:grpSpPr>
            <a:xfrm>
              <a:off x="3285672" y="2671905"/>
              <a:ext cx="288256" cy="184099"/>
              <a:chOff x="8534400" y="1563269"/>
              <a:chExt cx="457200" cy="291998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712554E-2DE7-FEE5-864A-C8402D618F74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30987FB-D077-70F5-CA4F-97D75278F1F2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085AB89-C7B2-748D-F1F0-74C3C67D28BF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0296EDE-E6FA-F8EB-EEC1-2B2A120E5E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F251EA7-C58B-5EAD-50AB-E85C27AB04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194F1E7-0D4F-002C-C7D9-EDBB2C483D11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ECF64FEF-0B30-B069-2D8F-3C6278E6D5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A4549CA-1A33-C10F-BA94-9E954EA513AC}"/>
                </a:ext>
              </a:extLst>
            </p:cNvPr>
            <p:cNvGrpSpPr/>
            <p:nvPr/>
          </p:nvGrpSpPr>
          <p:grpSpPr>
            <a:xfrm>
              <a:off x="2116962" y="2676821"/>
              <a:ext cx="288256" cy="184099"/>
              <a:chOff x="8534400" y="1563269"/>
              <a:chExt cx="457200" cy="291998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0CA04CD-B0B8-D35A-4EF2-CD751246F7C7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4CBAC16-A6BA-6F7E-460B-973621DAF5F4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848F93A-C64C-79BC-B08A-B732F702F6DB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FD3BCB82-BD8C-40A5-1CE1-F8FF01B6EE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A969241-A95D-D693-B8F3-7308FE8534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25C03CF6-E209-8565-2143-826AC708C625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5163691-B2F5-13CE-C6F4-6CF9E07718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A1418EF-2EBD-6B88-EBFA-20678B170A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92572" y="2851960"/>
              <a:ext cx="1353" cy="1543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7C12C50-B314-A385-4041-0159C3A8EAC0}"/>
                </a:ext>
              </a:extLst>
            </p:cNvPr>
            <p:cNvCxnSpPr>
              <a:cxnSpLocks/>
            </p:cNvCxnSpPr>
            <p:nvPr/>
          </p:nvCxnSpPr>
          <p:spPr>
            <a:xfrm>
              <a:off x="3296027" y="2847136"/>
              <a:ext cx="0" cy="3105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2233DC6-0A6A-4FC2-D39C-9FB74FEA297C}"/>
                </a:ext>
              </a:extLst>
            </p:cNvPr>
            <p:cNvSpPr txBox="1"/>
            <p:nvPr/>
          </p:nvSpPr>
          <p:spPr>
            <a:xfrm>
              <a:off x="3511267" y="2440372"/>
              <a:ext cx="2196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B0A458-904E-0462-0227-A01300CA15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6962" y="2573702"/>
              <a:ext cx="0" cy="9164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8ED03E8-F599-E107-8B00-BBBBC6914A99}"/>
                </a:ext>
              </a:extLst>
            </p:cNvPr>
            <p:cNvSpPr txBox="1"/>
            <p:nvPr/>
          </p:nvSpPr>
          <p:spPr>
            <a:xfrm>
              <a:off x="2044267" y="2431473"/>
              <a:ext cx="2196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1A5A786-7A8D-5741-FAA8-8FE0ACED9596}"/>
                </a:ext>
              </a:extLst>
            </p:cNvPr>
            <p:cNvCxnSpPr>
              <a:cxnSpLocks/>
            </p:cNvCxnSpPr>
            <p:nvPr/>
          </p:nvCxnSpPr>
          <p:spPr>
            <a:xfrm>
              <a:off x="2032571" y="2431473"/>
              <a:ext cx="2648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DBE305B-80BC-5854-24A8-382B5CEEC2B5}"/>
                </a:ext>
              </a:extLst>
            </p:cNvPr>
            <p:cNvGrpSpPr/>
            <p:nvPr/>
          </p:nvGrpSpPr>
          <p:grpSpPr>
            <a:xfrm flipV="1">
              <a:off x="3473078" y="3019744"/>
              <a:ext cx="424516" cy="309348"/>
              <a:chOff x="8318280" y="1364613"/>
              <a:chExt cx="673320" cy="490654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570202D6-E66D-823E-2D2A-30BCD1CF1B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8280" y="1845213"/>
                <a:ext cx="368520" cy="316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7724D1A-198B-DE22-FFCC-6CC0EE32EBE9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5399A61-1EFE-1DE3-6A70-7042F11CF7A0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C02E7496-1469-D058-D2F3-7F1119222D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E7DD2CF-E20C-F074-11B5-3E4D73DF76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BC72A19-D049-56E7-F589-6D1D059A09F2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4E61EACB-4AA7-2D4B-06BD-B38D4F41F5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72645" y="1364613"/>
                <a:ext cx="2655" cy="34597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DFB5528-D175-CE88-97CE-909666E37D3D}"/>
                </a:ext>
              </a:extLst>
            </p:cNvPr>
            <p:cNvGrpSpPr/>
            <p:nvPr/>
          </p:nvGrpSpPr>
          <p:grpSpPr>
            <a:xfrm rot="5400000" flipH="1" flipV="1">
              <a:off x="3270886" y="3038024"/>
              <a:ext cx="232957" cy="184099"/>
              <a:chOff x="8622109" y="1563269"/>
              <a:chExt cx="369491" cy="291998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3E53F16-C14C-9690-D667-44E9F625AC3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664080" y="1803242"/>
                <a:ext cx="0" cy="8394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060C173-02C9-59BC-AD95-5CE179FA74A0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F946E0A-3CC7-EDF5-AD68-9E38B80C512F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FA8DD9F-6CEF-196F-8B8E-2CD09DDEF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AA158B2-0FF0-0103-70EF-B40CC3599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810566D-BFA1-B37C-B55E-E64593308DE4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50C14D63-AE68-4708-80A7-209866B4BC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9D3737D-1A94-DBC2-3AD8-55F83BF16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97594" y="2561570"/>
              <a:ext cx="0" cy="9164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44A2E4B-77B2-C439-23D9-FB14966953CA}"/>
                </a:ext>
              </a:extLst>
            </p:cNvPr>
            <p:cNvSpPr txBox="1"/>
            <p:nvPr/>
          </p:nvSpPr>
          <p:spPr>
            <a:xfrm>
              <a:off x="3814944" y="3502093"/>
              <a:ext cx="1667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57FD299-5B57-5DA9-BC83-C416F6836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7157" y="3335078"/>
              <a:ext cx="2226275" cy="978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A25AA01-250C-90D0-B400-1A854F44268B}"/>
                </a:ext>
              </a:extLst>
            </p:cNvPr>
            <p:cNvSpPr txBox="1"/>
            <p:nvPr/>
          </p:nvSpPr>
          <p:spPr>
            <a:xfrm>
              <a:off x="2720091" y="3335078"/>
              <a:ext cx="2182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RW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Triangle 83">
              <a:extLst>
                <a:ext uri="{FF2B5EF4-FFF2-40B4-BE49-F238E27FC236}">
                  <a16:creationId xmlns:a16="http://schemas.microsoft.com/office/drawing/2014/main" id="{41F662D2-03A1-8ECC-0A50-D9FBE41430C9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3442995" y="3244564"/>
              <a:ext cx="60160" cy="73152"/>
            </a:xfrm>
            <a:prstGeom prst="triangl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A9B714D7-CF4B-2799-632A-82EF400833C6}"/>
                </a:ext>
              </a:extLst>
            </p:cNvPr>
            <p:cNvCxnSpPr>
              <a:cxnSpLocks/>
            </p:cNvCxnSpPr>
            <p:nvPr/>
          </p:nvCxnSpPr>
          <p:spPr>
            <a:xfrm>
              <a:off x="3814944" y="3518298"/>
              <a:ext cx="14765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29B31C43-06F8-253C-EED7-0F52A28290D7}"/>
              </a:ext>
            </a:extLst>
          </p:cNvPr>
          <p:cNvGrpSpPr/>
          <p:nvPr/>
        </p:nvGrpSpPr>
        <p:grpSpPr>
          <a:xfrm>
            <a:off x="7600634" y="853746"/>
            <a:ext cx="2236928" cy="1276578"/>
            <a:chOff x="3429000" y="3657600"/>
            <a:chExt cx="2236928" cy="1276578"/>
          </a:xfrm>
        </p:grpSpPr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A1174B93-A1D3-6E4A-99C2-D2E246E20588}"/>
                </a:ext>
              </a:extLst>
            </p:cNvPr>
            <p:cNvGrpSpPr/>
            <p:nvPr/>
          </p:nvGrpSpPr>
          <p:grpSpPr>
            <a:xfrm flipV="1">
              <a:off x="4087246" y="4031433"/>
              <a:ext cx="912810" cy="564089"/>
              <a:chOff x="6629400" y="1428097"/>
              <a:chExt cx="1447800" cy="894697"/>
            </a:xfrm>
          </p:grpSpPr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DE4CB612-53C4-6E09-0C42-66C7EC4739E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400000">
                <a:off x="7110984" y="1386840"/>
                <a:ext cx="457200" cy="539714"/>
                <a:chOff x="7110984" y="1386840"/>
                <a:chExt cx="457200" cy="539714"/>
              </a:xfrm>
            </p:grpSpPr>
            <p:sp>
              <p:nvSpPr>
                <p:cNvPr id="395" name="Triangle 394">
                  <a:extLst>
                    <a:ext uri="{FF2B5EF4-FFF2-40B4-BE49-F238E27FC236}">
                      <a16:creationId xmlns:a16="http://schemas.microsoft.com/office/drawing/2014/main" id="{B194AB8E-2B4E-7197-E307-D3446401B5DE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EEDEAFAE-7854-72A9-3504-2D3FDE225B63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97646708-05FB-2B91-7500-A2CF7F0FB6A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 flipH="1">
                <a:off x="7110984" y="1824337"/>
                <a:ext cx="457200" cy="539714"/>
                <a:chOff x="7110984" y="1386840"/>
                <a:chExt cx="457200" cy="539714"/>
              </a:xfrm>
            </p:grpSpPr>
            <p:sp>
              <p:nvSpPr>
                <p:cNvPr id="393" name="Triangle 392">
                  <a:extLst>
                    <a:ext uri="{FF2B5EF4-FFF2-40B4-BE49-F238E27FC236}">
                      <a16:creationId xmlns:a16="http://schemas.microsoft.com/office/drawing/2014/main" id="{6ACFFD24-33AA-FFEE-A6B1-1A5D488A9B54}"/>
                    </a:ext>
                  </a:extLst>
                </p:cNvPr>
                <p:cNvSpPr/>
                <p:nvPr/>
              </p:nvSpPr>
              <p:spPr>
                <a:xfrm>
                  <a:off x="7110984" y="1496568"/>
                  <a:ext cx="457200" cy="429986"/>
                </a:xfrm>
                <a:prstGeom prst="triangl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94" name="Oval 393">
                  <a:extLst>
                    <a:ext uri="{FF2B5EF4-FFF2-40B4-BE49-F238E27FC236}">
                      <a16:creationId xmlns:a16="http://schemas.microsoft.com/office/drawing/2014/main" id="{B6B3A092-4BA0-D24B-D84C-E92E53994619}"/>
                    </a:ext>
                  </a:extLst>
                </p:cNvPr>
                <p:cNvSpPr/>
                <p:nvPr/>
              </p:nvSpPr>
              <p:spPr>
                <a:xfrm>
                  <a:off x="7284720" y="1386840"/>
                  <a:ext cx="109728" cy="109728"/>
                </a:xfrm>
                <a:prstGeom prst="ellipse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89" name="Elbow Connector 388">
                <a:extLst>
                  <a:ext uri="{FF2B5EF4-FFF2-40B4-BE49-F238E27FC236}">
                    <a16:creationId xmlns:a16="http://schemas.microsoft.com/office/drawing/2014/main" id="{BA732E93-06B5-3C1E-C967-C069BF7FB59F}"/>
                  </a:ext>
                </a:extLst>
              </p:cNvPr>
              <p:cNvCxnSpPr>
                <a:cxnSpLocks/>
                <a:stCxn id="395" idx="3"/>
                <a:endCxn id="394" idx="0"/>
              </p:cNvCxnSpPr>
              <p:nvPr/>
            </p:nvCxnSpPr>
            <p:spPr>
              <a:xfrm rot="10800000" flipV="1">
                <a:off x="7069727" y="1656696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Elbow Connector 389">
                <a:extLst>
                  <a:ext uri="{FF2B5EF4-FFF2-40B4-BE49-F238E27FC236}">
                    <a16:creationId xmlns:a16="http://schemas.microsoft.com/office/drawing/2014/main" id="{D247181D-BCDC-95D7-B5C0-6A02E7A4A120}"/>
                  </a:ext>
                </a:extLst>
              </p:cNvPr>
              <p:cNvCxnSpPr>
                <a:cxnSpLocks/>
                <a:stCxn id="396" idx="0"/>
                <a:endCxn id="393" idx="3"/>
              </p:cNvCxnSpPr>
              <p:nvPr/>
            </p:nvCxnSpPr>
            <p:spPr>
              <a:xfrm>
                <a:off x="7609441" y="1656697"/>
                <a:ext cx="12700" cy="437497"/>
              </a:xfrm>
              <a:prstGeom prst="bentConnector3">
                <a:avLst>
                  <a:gd name="adj1" fmla="val 1907142"/>
                </a:avLst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>
                <a:extLst>
                  <a:ext uri="{FF2B5EF4-FFF2-40B4-BE49-F238E27FC236}">
                    <a16:creationId xmlns:a16="http://schemas.microsoft.com/office/drawing/2014/main" id="{2C531611-9EAE-774C-05D1-8A60E1BCFB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294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>
                <a:extLst>
                  <a:ext uri="{FF2B5EF4-FFF2-40B4-BE49-F238E27FC236}">
                    <a16:creationId xmlns:a16="http://schemas.microsoft.com/office/drawing/2014/main" id="{363F89EF-10AF-B682-CD89-CD1FF4797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48600" y="1865594"/>
                <a:ext cx="228600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A5F7C51D-7080-3D49-C391-B519DA7C98CC}"/>
                </a:ext>
              </a:extLst>
            </p:cNvPr>
            <p:cNvCxnSpPr>
              <a:cxnSpLocks/>
            </p:cNvCxnSpPr>
            <p:nvPr/>
          </p:nvCxnSpPr>
          <p:spPr>
            <a:xfrm>
              <a:off x="3439653" y="4645417"/>
              <a:ext cx="2226275" cy="978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6C283177-9C19-9FC2-A9A8-B8F22F80D057}"/>
                </a:ext>
              </a:extLst>
            </p:cNvPr>
            <p:cNvCxnSpPr>
              <a:cxnSpLocks/>
            </p:cNvCxnSpPr>
            <p:nvPr/>
          </p:nvCxnSpPr>
          <p:spPr>
            <a:xfrm>
              <a:off x="5275770" y="3843729"/>
              <a:ext cx="0" cy="9164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AD5B7491-AE85-359C-2237-D633AB2EB252}"/>
                </a:ext>
              </a:extLst>
            </p:cNvPr>
            <p:cNvSpPr txBox="1"/>
            <p:nvPr/>
          </p:nvSpPr>
          <p:spPr>
            <a:xfrm>
              <a:off x="4399454" y="4644886"/>
              <a:ext cx="27251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WW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FE1DAEE5-E950-747E-2FDD-2226BAA9CF77}"/>
                </a:ext>
              </a:extLst>
            </p:cNvPr>
            <p:cNvGrpSpPr/>
            <p:nvPr/>
          </p:nvGrpSpPr>
          <p:grpSpPr>
            <a:xfrm flipV="1">
              <a:off x="4987515" y="4463816"/>
              <a:ext cx="288256" cy="184099"/>
              <a:chOff x="8534400" y="1563269"/>
              <a:chExt cx="457200" cy="291998"/>
            </a:xfrm>
          </p:grpSpPr>
          <p:cxnSp>
            <p:nvCxnSpPr>
              <p:cNvPr id="380" name="Straight Connector 379">
                <a:extLst>
                  <a:ext uri="{FF2B5EF4-FFF2-40B4-BE49-F238E27FC236}">
                    <a16:creationId xmlns:a16="http://schemas.microsoft.com/office/drawing/2014/main" id="{47B54DB8-3EA6-D099-576C-A04F59743B3E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>
                <a:extLst>
                  <a:ext uri="{FF2B5EF4-FFF2-40B4-BE49-F238E27FC236}">
                    <a16:creationId xmlns:a16="http://schemas.microsoft.com/office/drawing/2014/main" id="{320F56A4-AC53-09E1-3D56-8AAABA3434FA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>
                <a:extLst>
                  <a:ext uri="{FF2B5EF4-FFF2-40B4-BE49-F238E27FC236}">
                    <a16:creationId xmlns:a16="http://schemas.microsoft.com/office/drawing/2014/main" id="{52E2254E-8769-2093-F719-A6E65F542CE8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95E7E868-FC7E-A714-72B7-54CB9C38A9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9A5DA9DB-E32B-67D5-8A63-25188972F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>
                <a:extLst>
                  <a:ext uri="{FF2B5EF4-FFF2-40B4-BE49-F238E27FC236}">
                    <a16:creationId xmlns:a16="http://schemas.microsoft.com/office/drawing/2014/main" id="{52292C99-3160-9AA9-88B8-1C4C1956CC3A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>
                <a:extLst>
                  <a:ext uri="{FF2B5EF4-FFF2-40B4-BE49-F238E27FC236}">
                    <a16:creationId xmlns:a16="http://schemas.microsoft.com/office/drawing/2014/main" id="{597855FB-7866-040C-5650-FEE5CF018A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A1E450F8-F15A-53AB-3B7A-470FBB140263}"/>
                </a:ext>
              </a:extLst>
            </p:cNvPr>
            <p:cNvGrpSpPr/>
            <p:nvPr/>
          </p:nvGrpSpPr>
          <p:grpSpPr>
            <a:xfrm flipV="1">
              <a:off x="3818805" y="4458900"/>
              <a:ext cx="288256" cy="184099"/>
              <a:chOff x="8534400" y="1563269"/>
              <a:chExt cx="457200" cy="291998"/>
            </a:xfrm>
          </p:grpSpPr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31F58226-C318-2F6B-D5FB-A0E1BA050561}"/>
                  </a:ext>
                </a:extLst>
              </p:cNvPr>
              <p:cNvCxnSpPr/>
              <p:nvPr/>
            </p:nvCxnSpPr>
            <p:spPr>
              <a:xfrm>
                <a:off x="8534400" y="1848374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F03D89A3-DCBD-019C-C505-0CCEB1582879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C7815C01-47A1-8B5E-6AC4-F5B73EAA2692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A50196A7-96DD-2C13-9B82-501F84F8C5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1AD5E0B4-F7EF-47CB-C461-987E4E33A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5AEB2487-8CF8-F9CA-04D0-C87F08ACB5D6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>
                <a:extLst>
                  <a:ext uri="{FF2B5EF4-FFF2-40B4-BE49-F238E27FC236}">
                    <a16:creationId xmlns:a16="http://schemas.microsoft.com/office/drawing/2014/main" id="{A98E692A-86CF-744F-D1E9-8BF891FDA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9F0DEDE3-6C3E-E9AA-AB20-5CEF368BFB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4415" y="4313478"/>
              <a:ext cx="1353" cy="1543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C993DC13-02B1-06A8-4446-67F282F89C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7870" y="4162097"/>
              <a:ext cx="0" cy="31058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657CAEBA-A11F-31FE-0DD6-8F938CFCF665}"/>
                </a:ext>
              </a:extLst>
            </p:cNvPr>
            <p:cNvSpPr txBox="1"/>
            <p:nvPr/>
          </p:nvSpPr>
          <p:spPr>
            <a:xfrm>
              <a:off x="5213110" y="4694782"/>
              <a:ext cx="2196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B1948860-9322-53E9-A98F-2D6B6F3763B3}"/>
                </a:ext>
              </a:extLst>
            </p:cNvPr>
            <p:cNvCxnSpPr>
              <a:cxnSpLocks/>
            </p:cNvCxnSpPr>
            <p:nvPr/>
          </p:nvCxnSpPr>
          <p:spPr>
            <a:xfrm>
              <a:off x="3818805" y="3829651"/>
              <a:ext cx="0" cy="9164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5BF9F850-5698-CC2E-9D47-462A0D909BEA}"/>
                </a:ext>
              </a:extLst>
            </p:cNvPr>
            <p:cNvSpPr txBox="1"/>
            <p:nvPr/>
          </p:nvSpPr>
          <p:spPr>
            <a:xfrm>
              <a:off x="3743320" y="4749512"/>
              <a:ext cx="2196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WB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D2A6DB4C-6C57-28E1-22BF-E1606634D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5674" y="4771090"/>
              <a:ext cx="26486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6DF5038A-8EA0-B72C-2844-542A0A33EDBD}"/>
                </a:ext>
              </a:extLst>
            </p:cNvPr>
            <p:cNvGrpSpPr/>
            <p:nvPr/>
          </p:nvGrpSpPr>
          <p:grpSpPr>
            <a:xfrm>
              <a:off x="5174921" y="3990728"/>
              <a:ext cx="424516" cy="309348"/>
              <a:chOff x="8318280" y="1364613"/>
              <a:chExt cx="673320" cy="490654"/>
            </a:xfrm>
          </p:grpSpPr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E35FBBF5-34C7-8CC2-93FF-4233F67041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18280" y="1845213"/>
                <a:ext cx="368520" cy="316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B6E83FAD-988F-4BB3-9D65-D3D7FD5103CA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>
                <a:extLst>
                  <a:ext uri="{FF2B5EF4-FFF2-40B4-BE49-F238E27FC236}">
                    <a16:creationId xmlns:a16="http://schemas.microsoft.com/office/drawing/2014/main" id="{07765FE3-CF7C-EF69-C143-71DC573BC293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>
                <a:extLst>
                  <a:ext uri="{FF2B5EF4-FFF2-40B4-BE49-F238E27FC236}">
                    <a16:creationId xmlns:a16="http://schemas.microsoft.com/office/drawing/2014/main" id="{FE22295E-ABC4-1006-22F3-8C11BE006A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>
                <a:extLst>
                  <a:ext uri="{FF2B5EF4-FFF2-40B4-BE49-F238E27FC236}">
                    <a16:creationId xmlns:a16="http://schemas.microsoft.com/office/drawing/2014/main" id="{C8FAB8DA-2562-7461-7DE1-C5335FE9C1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2343B8C5-9B3F-35EE-EB71-E198976CC02C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26FC4221-1932-840A-ED42-E9BD5BAC20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72645" y="1364613"/>
                <a:ext cx="2655" cy="345977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558A9A59-D334-4175-6298-DB4BCB3EBCDF}"/>
                </a:ext>
              </a:extLst>
            </p:cNvPr>
            <p:cNvGrpSpPr/>
            <p:nvPr/>
          </p:nvGrpSpPr>
          <p:grpSpPr>
            <a:xfrm rot="16200000" flipH="1">
              <a:off x="4972729" y="4097697"/>
              <a:ext cx="232957" cy="184099"/>
              <a:chOff x="8622109" y="1563269"/>
              <a:chExt cx="369491" cy="291998"/>
            </a:xfrm>
          </p:grpSpPr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C197D947-B5EF-A4B9-B537-1833539F00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8664080" y="1803242"/>
                <a:ext cx="0" cy="83942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CC5F66B7-3029-4B1A-2240-3ADE8F365D64}"/>
                  </a:ext>
                </a:extLst>
              </p:cNvPr>
              <p:cNvCxnSpPr/>
              <p:nvPr/>
            </p:nvCxnSpPr>
            <p:spPr>
              <a:xfrm>
                <a:off x="8839200" y="1845213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FC6EF013-6DEB-E80A-6B92-594E8A40F11D}"/>
                  </a:ext>
                </a:extLst>
              </p:cNvPr>
              <p:cNvCxnSpPr/>
              <p:nvPr/>
            </p:nvCxnSpPr>
            <p:spPr>
              <a:xfrm>
                <a:off x="8686800" y="175260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DD1002A2-C7CC-B55C-7EA7-00BB967076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86800" y="1741990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6090CA2D-05BF-12AB-8B94-3F5E0DD9B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200" y="1748883"/>
                <a:ext cx="0" cy="106384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8A57DE69-004C-18A3-B614-E6A8E377EAAA}"/>
                  </a:ext>
                </a:extLst>
              </p:cNvPr>
              <p:cNvCxnSpPr/>
              <p:nvPr/>
            </p:nvCxnSpPr>
            <p:spPr>
              <a:xfrm>
                <a:off x="8686800" y="1710590"/>
                <a:ext cx="1524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C9D16EED-5E2A-0F94-E4C5-56E2744234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72646" y="1563269"/>
                <a:ext cx="0" cy="147321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D1843CCC-0F58-8E89-CCE4-656468636E88}"/>
                </a:ext>
              </a:extLst>
            </p:cNvPr>
            <p:cNvCxnSpPr>
              <a:cxnSpLocks/>
            </p:cNvCxnSpPr>
            <p:nvPr/>
          </p:nvCxnSpPr>
          <p:spPr>
            <a:xfrm>
              <a:off x="5599437" y="3841783"/>
              <a:ext cx="0" cy="916467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62BE20EA-ABAD-0986-273D-88D0E563DE5F}"/>
                </a:ext>
              </a:extLst>
            </p:cNvPr>
            <p:cNvSpPr txBox="1"/>
            <p:nvPr/>
          </p:nvSpPr>
          <p:spPr>
            <a:xfrm>
              <a:off x="5484021" y="3657600"/>
              <a:ext cx="16671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RB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F576C726-C6F4-213F-7962-360584479E7A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3974962"/>
              <a:ext cx="2226275" cy="9780"/>
            </a:xfrm>
            <a:prstGeom prst="line">
              <a:avLst/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TextBox 354">
              <a:extLst>
                <a:ext uri="{FF2B5EF4-FFF2-40B4-BE49-F238E27FC236}">
                  <a16:creationId xmlns:a16="http://schemas.microsoft.com/office/drawing/2014/main" id="{2CDFA4CA-D9FC-7627-17DF-AAD81E14A199}"/>
                </a:ext>
              </a:extLst>
            </p:cNvPr>
            <p:cNvSpPr txBox="1"/>
            <p:nvPr/>
          </p:nvSpPr>
          <p:spPr>
            <a:xfrm flipH="1">
              <a:off x="4421934" y="3800076"/>
              <a:ext cx="2182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RW</a:t>
              </a:r>
              <a:endParaRPr lang="en-US" sz="12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id="{38C42DCC-DDD7-4586-326B-7E0D1267B223}"/>
                </a:ext>
              </a:extLst>
            </p:cNvPr>
            <p:cNvSpPr/>
            <p:nvPr/>
          </p:nvSpPr>
          <p:spPr>
            <a:xfrm>
              <a:off x="5440681" y="4145281"/>
              <a:ext cx="45719" cy="457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90B12A9-941E-3D28-2E42-B23CB50538BA}"/>
                </a:ext>
              </a:extLst>
            </p:cNvPr>
            <p:cNvSpPr/>
            <p:nvPr/>
          </p:nvSpPr>
          <p:spPr>
            <a:xfrm>
              <a:off x="5031530" y="4145281"/>
              <a:ext cx="45719" cy="4571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865AAB98-B154-56DD-C3BF-2E0F0D35BAFF}"/>
                </a:ext>
              </a:extLst>
            </p:cNvPr>
            <p:cNvSpPr txBox="1"/>
            <p:nvPr/>
          </p:nvSpPr>
          <p:spPr>
            <a:xfrm>
              <a:off x="5152972" y="3979584"/>
              <a:ext cx="102592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7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cc</a:t>
              </a:r>
              <a:endParaRPr lang="en-US" sz="7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492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0B553-4440-F4F0-E8FA-641948DF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533400"/>
          </a:xfrm>
        </p:spPr>
        <p:txBody>
          <a:bodyPr/>
          <a:lstStyle/>
          <a:p>
            <a:r>
              <a:rPr lang="en-US" sz="2800" dirty="0"/>
              <a:t>N6 SRAM Cell PDK 1.0 (March/20/’20)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DEC6C84-D298-F077-010D-A4B76D6862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692155"/>
              </p:ext>
            </p:extLst>
          </p:nvPr>
        </p:nvGraphicFramePr>
        <p:xfrm>
          <a:off x="2438400" y="1097280"/>
          <a:ext cx="7315200" cy="4998720"/>
        </p:xfrm>
        <a:graphic>
          <a:graphicData uri="http://schemas.openxmlformats.org/drawingml/2006/table">
            <a:tbl>
              <a:tblPr/>
              <a:tblGrid>
                <a:gridCol w="1438761">
                  <a:extLst>
                    <a:ext uri="{9D8B030D-6E8A-4147-A177-3AD203B41FA5}">
                      <a16:colId xmlns:a16="http://schemas.microsoft.com/office/drawing/2014/main" val="4112300789"/>
                    </a:ext>
                  </a:extLst>
                </a:gridCol>
                <a:gridCol w="1443257">
                  <a:extLst>
                    <a:ext uri="{9D8B030D-6E8A-4147-A177-3AD203B41FA5}">
                      <a16:colId xmlns:a16="http://schemas.microsoft.com/office/drawing/2014/main" val="786701621"/>
                    </a:ext>
                  </a:extLst>
                </a:gridCol>
                <a:gridCol w="1874883">
                  <a:extLst>
                    <a:ext uri="{9D8B030D-6E8A-4147-A177-3AD203B41FA5}">
                      <a16:colId xmlns:a16="http://schemas.microsoft.com/office/drawing/2014/main" val="201343980"/>
                    </a:ext>
                  </a:extLst>
                </a:gridCol>
                <a:gridCol w="903721">
                  <a:extLst>
                    <a:ext uri="{9D8B030D-6E8A-4147-A177-3AD203B41FA5}">
                      <a16:colId xmlns:a16="http://schemas.microsoft.com/office/drawing/2014/main" val="232357075"/>
                    </a:ext>
                  </a:extLst>
                </a:gridCol>
                <a:gridCol w="881243">
                  <a:extLst>
                    <a:ext uri="{9D8B030D-6E8A-4147-A177-3AD203B41FA5}">
                      <a16:colId xmlns:a16="http://schemas.microsoft.com/office/drawing/2014/main" val="1841963803"/>
                    </a:ext>
                  </a:extLst>
                </a:gridCol>
                <a:gridCol w="773335">
                  <a:extLst>
                    <a:ext uri="{9D8B030D-6E8A-4147-A177-3AD203B41FA5}">
                      <a16:colId xmlns:a16="http://schemas.microsoft.com/office/drawing/2014/main" val="378656213"/>
                    </a:ext>
                  </a:extLst>
                </a:gridCol>
              </a:tblGrid>
              <a:tr h="63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Cell Type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Cell Name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X'tor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Wdrawn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Ldrawn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42885"/>
                  </a:ext>
                </a:extLst>
              </a:tr>
              <a:tr h="6305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6T Cell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1RW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HD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Pass Gate 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38788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Down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942500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Up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531212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HC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Pass Gate 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558695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Down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826028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Up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320135"/>
                  </a:ext>
                </a:extLst>
              </a:tr>
              <a:tr h="101722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8T Cell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1R1W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8T</a:t>
                      </a:r>
                      <a:b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(RP:LVT)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Pass Gate 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5167370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Down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58289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Up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631311"/>
                  </a:ext>
                </a:extLst>
              </a:tr>
              <a:tr h="88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Read Pass Gate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650728"/>
                  </a:ext>
                </a:extLst>
              </a:tr>
              <a:tr h="88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Read Pull Down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487566"/>
                  </a:ext>
                </a:extLst>
              </a:tr>
              <a:tr h="101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HC8T 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(RP: LVT)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Pass Gate 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508099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Down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21155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Up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96406"/>
                  </a:ext>
                </a:extLst>
              </a:tr>
              <a:tr h="88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Read Pass Gate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71333"/>
                  </a:ext>
                </a:extLst>
              </a:tr>
              <a:tr h="88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Read Pull Down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684544"/>
                  </a:ext>
                </a:extLst>
              </a:tr>
              <a:tr h="630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8T Cell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2RW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DP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Pass Gate 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677346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Down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932880"/>
                  </a:ext>
                </a:extLst>
              </a:tr>
              <a:tr h="6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9063" lvl="1" indent="0" algn="l" fontAlgn="ctr">
                        <a:tabLst/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Pull Up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</a:p>
                  </a:txBody>
                  <a:tcPr marL="18288" marR="18288" marT="18288" marB="1828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2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FFBA5-653B-DF3F-08EA-0BF06211D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Intel-TSMC N3 Custom Cell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76B3F9-3C55-CCC8-ECBB-39B4524D8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459802"/>
              </p:ext>
            </p:extLst>
          </p:nvPr>
        </p:nvGraphicFramePr>
        <p:xfrm>
          <a:off x="1676400" y="1981200"/>
          <a:ext cx="8839200" cy="234696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13617">
                  <a:extLst>
                    <a:ext uri="{9D8B030D-6E8A-4147-A177-3AD203B41FA5}">
                      <a16:colId xmlns:a16="http://schemas.microsoft.com/office/drawing/2014/main" val="3637514195"/>
                    </a:ext>
                  </a:extLst>
                </a:gridCol>
                <a:gridCol w="1068149">
                  <a:extLst>
                    <a:ext uri="{9D8B030D-6E8A-4147-A177-3AD203B41FA5}">
                      <a16:colId xmlns:a16="http://schemas.microsoft.com/office/drawing/2014/main" val="1369498947"/>
                    </a:ext>
                  </a:extLst>
                </a:gridCol>
                <a:gridCol w="2623049">
                  <a:extLst>
                    <a:ext uri="{9D8B030D-6E8A-4147-A177-3AD203B41FA5}">
                      <a16:colId xmlns:a16="http://schemas.microsoft.com/office/drawing/2014/main" val="3231551852"/>
                    </a:ext>
                  </a:extLst>
                </a:gridCol>
                <a:gridCol w="2734385">
                  <a:extLst>
                    <a:ext uri="{9D8B030D-6E8A-4147-A177-3AD203B41FA5}">
                      <a16:colId xmlns:a16="http://schemas.microsoft.com/office/drawing/2014/main" val="2287771314"/>
                    </a:ext>
                  </a:extLst>
                </a:gridCol>
              </a:tblGrid>
              <a:tr h="92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Bitcell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Name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Bitcell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type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Marker Layer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Pattern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08434830"/>
                  </a:ext>
                </a:extLst>
              </a:tr>
              <a:tr h="92199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ctmmm011p2c16v02x5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1r1w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SRM_1R1W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1N-4P-2N (part 1/2)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0794389"/>
                  </a:ext>
                </a:extLst>
              </a:tr>
              <a:tr h="921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SRM_1R1W_2ROW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 - 2N (part 2/2)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93688263"/>
                  </a:ext>
                </a:extLst>
              </a:tr>
              <a:tr h="92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ctmmc021p4c06o02m5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2r1w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SRM_2R1W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2N-1P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5129643"/>
                  </a:ext>
                </a:extLst>
              </a:tr>
              <a:tr h="92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ctmmc022p4c16d02a5 (b5)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2r2w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SRM_1RST2R1W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3N-1P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53697674"/>
                  </a:ext>
                </a:extLst>
              </a:tr>
              <a:tr h="1244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ctmmc02208c16o02m5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2r2w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SRM_2R2W_T2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2N-1P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70349198"/>
                  </a:ext>
                </a:extLst>
              </a:tr>
              <a:tr h="1843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ctmma12108b36d04x5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1rst2r1w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SRM_2R2W_T2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3N-1P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3791166"/>
                  </a:ext>
                </a:extLst>
              </a:tr>
              <a:tr h="92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ctmmc04118c16e04m5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4r1w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SRM_4R1W_2W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4N-1P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11930444"/>
                  </a:ext>
                </a:extLst>
              </a:tr>
              <a:tr h="921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ctmmc04218c16e04m5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4r2w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SRM_4R1W_2W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4N -1P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5423580"/>
                  </a:ext>
                </a:extLst>
              </a:tr>
              <a:tr h="1843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ctmma0060cd16t04m5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12r6w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SRM_12R6W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4N-2P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53370707"/>
                  </a:ext>
                </a:extLst>
              </a:tr>
              <a:tr h="1567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ctmma0070ed16t04m5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12r7w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SRM_12R6W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4N-2P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7811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5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CC3D-F637-7DDF-1F4A-2C9A70F1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Why “Multi-Port Memories”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5F6F7-A52C-696E-0451-D16572C7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11277600" cy="5410200"/>
          </a:xfrm>
        </p:spPr>
        <p:txBody>
          <a:bodyPr/>
          <a:lstStyle/>
          <a:p>
            <a:pPr marL="228600" indent="-228600"/>
            <a:r>
              <a:rPr lang="en-US" sz="2400" dirty="0"/>
              <a:t>﻿Multi-Port Memories have all the features of single-port memories</a:t>
            </a:r>
          </a:p>
          <a:p>
            <a:pPr marL="228600" indent="-228600"/>
            <a:r>
              <a:rPr lang="en-US" sz="2400" dirty="0"/>
              <a:t>Used for multi-tasking </a:t>
            </a:r>
          </a:p>
          <a:p>
            <a:pPr marL="228600" indent="-228600"/>
            <a:r>
              <a:rPr lang="en-US" sz="2400" dirty="0"/>
              <a:t>Parallel Processing – increase bandwidth without cycle time compressing</a:t>
            </a:r>
          </a:p>
          <a:p>
            <a:pPr marL="228600" indent="-228600"/>
            <a:r>
              <a:rPr lang="en-US" sz="2400" dirty="0"/>
              <a:t>“Simultaneously” read and write data or read-while-write</a:t>
            </a:r>
          </a:p>
          <a:p>
            <a:pPr marL="228600" indent="-228600"/>
            <a:r>
              <a:rPr lang="en-US" sz="2400" dirty="0"/>
              <a:t>Examples</a:t>
            </a:r>
          </a:p>
          <a:p>
            <a:pPr marL="458788" lvl="1" indent="-230188"/>
            <a:r>
              <a:rPr lang="en-US" sz="1800" dirty="0"/>
              <a:t>Dedicated Memory – In a branch-target-buffer memory to keep track branch prediction and decision</a:t>
            </a:r>
          </a:p>
          <a:p>
            <a:pPr marL="458788" lvl="1" indent="-230188"/>
            <a:r>
              <a:rPr lang="en-US" sz="1800" dirty="0"/>
              <a:t>Shared Memory – multiple requests for data from multi-cores or networked processors</a:t>
            </a:r>
          </a:p>
          <a:p>
            <a:pPr marL="0" indent="-256181"/>
            <a:r>
              <a:rPr lang="en-US" sz="2400" dirty="0"/>
              <a:t>Analysis and Synthesis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458788" lvl="1" indent="-230188"/>
            <a:r>
              <a:rPr lang="en-US" sz="1800" b="0" i="0" dirty="0">
                <a:solidFill>
                  <a:srgbClr val="000000"/>
                </a:solidFill>
                <a:effectLst/>
              </a:rPr>
              <a:t>Multi-port (MP) SRAM is a commonly used for cache design as it allows simultaneous R/</a:t>
            </a:r>
            <a:r>
              <a:rPr lang="en-US" sz="1800" dirty="0">
                <a:solidFill>
                  <a:srgbClr val="000000"/>
                </a:solidFill>
              </a:rPr>
              <a:t>W 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accesses.</a:t>
            </a:r>
          </a:p>
          <a:p>
            <a:pPr marL="458788" lvl="1" indent="-230188"/>
            <a:r>
              <a:rPr lang="en-US" sz="1800" b="0" i="0" dirty="0">
                <a:solidFill>
                  <a:srgbClr val="000000"/>
                </a:solidFill>
                <a:effectLst/>
              </a:rPr>
              <a:t>For CISC CPUs, such as the X86 architecture, MP cache such as </a:t>
            </a:r>
            <a:r>
              <a:rPr lang="en-US" sz="1800" b="0" i="0" dirty="0" err="1">
                <a:solidFill>
                  <a:srgbClr val="000000"/>
                </a:solidFill>
                <a:effectLst/>
              </a:rPr>
              <a:t>mRnW</a:t>
            </a:r>
            <a:r>
              <a:rPr lang="en-US" sz="1800" b="0" i="0" dirty="0">
                <a:solidFill>
                  <a:srgbClr val="000000"/>
                </a:solidFill>
                <a:effectLst/>
              </a:rPr>
              <a:t> configuration</a:t>
            </a:r>
            <a:r>
              <a:rPr lang="en-US" sz="1800" dirty="0">
                <a:solidFill>
                  <a:srgbClr val="000000"/>
                </a:solidFill>
              </a:rPr>
              <a:t> is used</a:t>
            </a:r>
            <a:endParaRPr lang="en-US" sz="1800" b="0" i="0" dirty="0">
              <a:solidFill>
                <a:srgbClr val="000000"/>
              </a:solidFill>
              <a:effectLst/>
            </a:endParaRPr>
          </a:p>
          <a:p>
            <a:pPr marL="458788" lvl="1" indent="-230188"/>
            <a:r>
              <a:rPr lang="en-US" sz="1800" b="0" i="0" dirty="0">
                <a:solidFill>
                  <a:srgbClr val="000000"/>
                </a:solidFill>
                <a:effectLst/>
              </a:rPr>
              <a:t>For RISC CPUs, such as the ARM architecture, SP cache such as 1RW with multi-bank (MB) configuration is used. </a:t>
            </a:r>
          </a:p>
          <a:p>
            <a:pPr marL="458788" lvl="1" indent="-230188"/>
            <a:r>
              <a:rPr lang="en-US" sz="1800" b="0" i="0" dirty="0">
                <a:solidFill>
                  <a:srgbClr val="000000"/>
                </a:solidFill>
                <a:effectLst/>
              </a:rPr>
              <a:t>Overall, the choice of cache memory organization and multiport SRAM configuration depends on the specific design goals, performance requirements, and trade-offs between cost, power consumption, and performance.</a:t>
            </a:r>
          </a:p>
        </p:txBody>
      </p:sp>
    </p:spTree>
    <p:extLst>
      <p:ext uri="{BB962C8B-B14F-4D97-AF65-F5344CB8AC3E}">
        <p14:creationId xmlns:p14="http://schemas.microsoft.com/office/powerpoint/2010/main" val="358318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7F6E-6512-386E-67DD-9F76CA56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Implementation Examples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BD6009D-542C-3718-F217-EAB5DEA4C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878705"/>
              </p:ext>
            </p:extLst>
          </p:nvPr>
        </p:nvGraphicFramePr>
        <p:xfrm>
          <a:off x="914400" y="1752600"/>
          <a:ext cx="10363199" cy="310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3173">
                  <a:extLst>
                    <a:ext uri="{9D8B030D-6E8A-4147-A177-3AD203B41FA5}">
                      <a16:colId xmlns:a16="http://schemas.microsoft.com/office/drawing/2014/main" val="2245584106"/>
                    </a:ext>
                  </a:extLst>
                </a:gridCol>
                <a:gridCol w="1508352">
                  <a:extLst>
                    <a:ext uri="{9D8B030D-6E8A-4147-A177-3AD203B41FA5}">
                      <a16:colId xmlns:a16="http://schemas.microsoft.com/office/drawing/2014/main" val="209200628"/>
                    </a:ext>
                  </a:extLst>
                </a:gridCol>
                <a:gridCol w="1768666">
                  <a:extLst>
                    <a:ext uri="{9D8B030D-6E8A-4147-A177-3AD203B41FA5}">
                      <a16:colId xmlns:a16="http://schemas.microsoft.com/office/drawing/2014/main" val="968450767"/>
                    </a:ext>
                  </a:extLst>
                </a:gridCol>
                <a:gridCol w="1535824">
                  <a:extLst>
                    <a:ext uri="{9D8B030D-6E8A-4147-A177-3AD203B41FA5}">
                      <a16:colId xmlns:a16="http://schemas.microsoft.com/office/drawing/2014/main" val="2683867619"/>
                    </a:ext>
                  </a:extLst>
                </a:gridCol>
                <a:gridCol w="1859903">
                  <a:extLst>
                    <a:ext uri="{9D8B030D-6E8A-4147-A177-3AD203B41FA5}">
                      <a16:colId xmlns:a16="http://schemas.microsoft.com/office/drawing/2014/main" val="1461454814"/>
                    </a:ext>
                  </a:extLst>
                </a:gridCol>
                <a:gridCol w="1647281">
                  <a:extLst>
                    <a:ext uri="{9D8B030D-6E8A-4147-A177-3AD203B41FA5}">
                      <a16:colId xmlns:a16="http://schemas.microsoft.com/office/drawing/2014/main" val="2589548989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L1 cache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L2 cache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L3 cache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8354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Itanium-2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Snapdragon 768G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Itanium-2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Snapdragon 768G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Itanium-2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050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Size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16-KB Harvard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192KB (2:1/I:D)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256-KB unified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512KB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3-MB unified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989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4-way assoc.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2-way set assoc.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8-way assoc.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8-way assoc.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24-way assoc.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798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Cache line size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 bytes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 bytes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bytes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bytes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 bytes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7657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 policy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Write-through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Write-Back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Write-back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Write-back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Write-back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7503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Replacement policy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LRU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LRU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NRU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LRU or pLRU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NRU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1958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 correction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ECC 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ECC</a:t>
                      </a: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31047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ports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2R2W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1RW or 2R1W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4R4W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public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RW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378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On-chip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On-chip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On-chip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On-chip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On-chip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576" marR="18288" marT="18288" marB="18288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08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85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A71F-A9CF-FA77-7EA1-6643B205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Subsystem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B1877E-67D7-9EDF-0A11-17E803C9E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113060"/>
              </p:ext>
            </p:extLst>
          </p:nvPr>
        </p:nvGraphicFramePr>
        <p:xfrm>
          <a:off x="457200" y="1541003"/>
          <a:ext cx="11115169" cy="3775994"/>
        </p:xfrm>
        <a:graphic>
          <a:graphicData uri="http://schemas.openxmlformats.org/drawingml/2006/table">
            <a:tbl>
              <a:tblPr/>
              <a:tblGrid>
                <a:gridCol w="744801">
                  <a:extLst>
                    <a:ext uri="{9D8B030D-6E8A-4147-A177-3AD203B41FA5}">
                      <a16:colId xmlns:a16="http://schemas.microsoft.com/office/drawing/2014/main" val="704383707"/>
                    </a:ext>
                  </a:extLst>
                </a:gridCol>
                <a:gridCol w="711091">
                  <a:extLst>
                    <a:ext uri="{9D8B030D-6E8A-4147-A177-3AD203B41FA5}">
                      <a16:colId xmlns:a16="http://schemas.microsoft.com/office/drawing/2014/main" val="1697933755"/>
                    </a:ext>
                  </a:extLst>
                </a:gridCol>
                <a:gridCol w="744801">
                  <a:extLst>
                    <a:ext uri="{9D8B030D-6E8A-4147-A177-3AD203B41FA5}">
                      <a16:colId xmlns:a16="http://schemas.microsoft.com/office/drawing/2014/main" val="3653373579"/>
                    </a:ext>
                  </a:extLst>
                </a:gridCol>
                <a:gridCol w="916020">
                  <a:extLst>
                    <a:ext uri="{9D8B030D-6E8A-4147-A177-3AD203B41FA5}">
                      <a16:colId xmlns:a16="http://schemas.microsoft.com/office/drawing/2014/main" val="3799006856"/>
                    </a:ext>
                  </a:extLst>
                </a:gridCol>
                <a:gridCol w="744801">
                  <a:extLst>
                    <a:ext uri="{9D8B030D-6E8A-4147-A177-3AD203B41FA5}">
                      <a16:colId xmlns:a16="http://schemas.microsoft.com/office/drawing/2014/main" val="3157642713"/>
                    </a:ext>
                  </a:extLst>
                </a:gridCol>
                <a:gridCol w="799019">
                  <a:extLst>
                    <a:ext uri="{9D8B030D-6E8A-4147-A177-3AD203B41FA5}">
                      <a16:colId xmlns:a16="http://schemas.microsoft.com/office/drawing/2014/main" val="1891435071"/>
                    </a:ext>
                  </a:extLst>
                </a:gridCol>
                <a:gridCol w="890336">
                  <a:extLst>
                    <a:ext uri="{9D8B030D-6E8A-4147-A177-3AD203B41FA5}">
                      <a16:colId xmlns:a16="http://schemas.microsoft.com/office/drawing/2014/main" val="3783315310"/>
                    </a:ext>
                  </a:extLst>
                </a:gridCol>
                <a:gridCol w="744801">
                  <a:extLst>
                    <a:ext uri="{9D8B030D-6E8A-4147-A177-3AD203B41FA5}">
                      <a16:colId xmlns:a16="http://schemas.microsoft.com/office/drawing/2014/main" val="1859117494"/>
                    </a:ext>
                  </a:extLst>
                </a:gridCol>
                <a:gridCol w="744801">
                  <a:extLst>
                    <a:ext uri="{9D8B030D-6E8A-4147-A177-3AD203B41FA5}">
                      <a16:colId xmlns:a16="http://schemas.microsoft.com/office/drawing/2014/main" val="821151158"/>
                    </a:ext>
                  </a:extLst>
                </a:gridCol>
                <a:gridCol w="950263">
                  <a:extLst>
                    <a:ext uri="{9D8B030D-6E8A-4147-A177-3AD203B41FA5}">
                      <a16:colId xmlns:a16="http://schemas.microsoft.com/office/drawing/2014/main" val="2357807150"/>
                    </a:ext>
                  </a:extLst>
                </a:gridCol>
                <a:gridCol w="950263">
                  <a:extLst>
                    <a:ext uri="{9D8B030D-6E8A-4147-A177-3AD203B41FA5}">
                      <a16:colId xmlns:a16="http://schemas.microsoft.com/office/drawing/2014/main" val="1010335224"/>
                    </a:ext>
                  </a:extLst>
                </a:gridCol>
                <a:gridCol w="890336">
                  <a:extLst>
                    <a:ext uri="{9D8B030D-6E8A-4147-A177-3AD203B41FA5}">
                      <a16:colId xmlns:a16="http://schemas.microsoft.com/office/drawing/2014/main" val="2570954648"/>
                    </a:ext>
                  </a:extLst>
                </a:gridCol>
                <a:gridCol w="1283836">
                  <a:extLst>
                    <a:ext uri="{9D8B030D-6E8A-4147-A177-3AD203B41FA5}">
                      <a16:colId xmlns:a16="http://schemas.microsoft.com/office/drawing/2014/main" val="2918849673"/>
                    </a:ext>
                  </a:extLst>
                </a:gridCol>
              </a:tblGrid>
              <a:tr h="3546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Cascade Lake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ADL P-core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ADL E-core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Zen 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Zen 3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 P-Core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 E-Core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M1x P-Core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M1x E-Core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 z15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 z16 Telum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818657"/>
                  </a:ext>
                </a:extLst>
              </a:tr>
              <a:tr h="190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I-Cache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KB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852673"/>
                  </a:ext>
                </a:extLst>
              </a:tr>
              <a:tr h="190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D-Cache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KB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668387"/>
                  </a:ext>
                </a:extLst>
              </a:tr>
              <a:tr h="405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L2 Cache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1.25(clinet) 2(server)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12/4c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4/4c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24/8c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4/2c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4(I$)/4(D$)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semi-private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727344"/>
                  </a:ext>
                </a:extLst>
              </a:tr>
              <a:tr h="3242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L3 Cache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38.5/28c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30/(8p+8e)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16/4c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or 96 /8c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24/(4p+4e)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48/(8p+2e+16g), 48/(8p+2e+32g)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256/12c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Virtual 256MB (32MB·8core)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58136"/>
                  </a:ext>
                </a:extLst>
              </a:tr>
              <a:tr h="800294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1 GPU core ≈ 16EU </a:t>
                      </a: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die per socket (512MB L4) 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sockets per drawer, (2GB L5)</a:t>
                      </a:r>
                      <a:b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drawers per system (8GB L6)</a:t>
                      </a:r>
                    </a:p>
                  </a:txBody>
                  <a:tcPr marL="7883" marR="7883" marT="78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979789"/>
                  </a:ext>
                </a:extLst>
              </a:tr>
              <a:tr h="3242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Socket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CXL-SP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i9-12900K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Ryzen 9 5950X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M1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M1x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429132"/>
                  </a:ext>
                </a:extLst>
              </a:tr>
              <a:tr h="38151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DRAM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DDR4/2933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DDR5/4800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DDR4/3200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LPDDR4X/4266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LPDDR5/6400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303532"/>
                  </a:ext>
                </a:extLst>
              </a:tr>
              <a:tr h="381510"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DRAM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# of DQ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384b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128b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128b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128b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56b(pro), 512b(max)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83" marR="7883" marT="78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41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6514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90b7a245-a7c3-4504-88b2-cf85318e6b78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3854</TotalTime>
  <Words>1935</Words>
  <Application>Microsoft Macintosh PowerPoint</Application>
  <PresentationFormat>Widescreen</PresentationFormat>
  <Paragraphs>701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Neo Sans Intel</vt:lpstr>
      <vt:lpstr>Neo Sans Intel Medium</vt:lpstr>
      <vt:lpstr>Arial</vt:lpstr>
      <vt:lpstr>Calibri</vt:lpstr>
      <vt:lpstr>Cambria Math</vt:lpstr>
      <vt:lpstr>Intel Clear Light</vt:lpstr>
      <vt:lpstr>blank</vt:lpstr>
      <vt:lpstr>Multi-Ported Memories</vt:lpstr>
      <vt:lpstr>Multi-Ported Cells</vt:lpstr>
      <vt:lpstr>SRAM Cells</vt:lpstr>
      <vt:lpstr>Multi-ported SRAM Symmetry</vt:lpstr>
      <vt:lpstr>N6 SRAM Cell PDK 1.0 (March/20/’20)</vt:lpstr>
      <vt:lpstr>Intel-TSMC N3 Custom Cell</vt:lpstr>
      <vt:lpstr>Why “Multi-Port Memories”</vt:lpstr>
      <vt:lpstr>Cache Implementation Examples</vt:lpstr>
      <vt:lpstr>Memory Subsystem</vt:lpstr>
      <vt:lpstr>SRAM Array</vt:lpstr>
      <vt:lpstr>Simple SRAM Array Example</vt:lpstr>
      <vt:lpstr> Array Capacity: n·m"·" w bits  with 1RW, 1R1W, 2R2W cells</vt:lpstr>
      <vt:lpstr> n·m·w-bit array 4 RW ports vs. 2R2W ports  </vt:lpstr>
      <vt:lpstr>Single Multiported Bank vs. Multibanked Channel</vt:lpstr>
      <vt:lpstr>Memory Cell</vt:lpstr>
      <vt:lpstr>A memory cell consists one storage element and one or more access switch(es)</vt:lpstr>
      <vt:lpstr>Latch</vt:lpstr>
      <vt:lpstr>3-terminal Access Devices</vt:lpstr>
      <vt:lpstr>Complementary Gain Memory Cell Dual Ports </vt:lpstr>
      <vt:lpstr>Emerging Memories for In Package Memory candidates</vt:lpstr>
      <vt:lpstr>Emerging Memories for Persistent Memory in 3D Cross Point Architectures</vt:lpstr>
      <vt:lpstr>Scratchpad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keywords>CTPClassification=CTP_NT</cp:keywords>
  <cp:lastModifiedBy>Kau, Derchang</cp:lastModifiedBy>
  <cp:revision>4</cp:revision>
  <dcterms:created xsi:type="dcterms:W3CDTF">2023-03-19T22:09:08Z</dcterms:created>
  <dcterms:modified xsi:type="dcterms:W3CDTF">2023-03-25T18:51:06Z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