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7" r:id="rId3"/>
    <p:sldId id="263" r:id="rId4"/>
    <p:sldId id="260" r:id="rId5"/>
    <p:sldId id="262" r:id="rId6"/>
    <p:sldId id="264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DA4D8C-CD78-4372-B1B0-1B758A94A6E2}" v="54" dt="2023-01-26T05:17:34.77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814" autoAdjust="0"/>
    <p:restoredTop sz="94660"/>
  </p:normalViewPr>
  <p:slideViewPr>
    <p:cSldViewPr snapToGrid="0">
      <p:cViewPr varScale="1">
        <p:scale>
          <a:sx n="127" d="100"/>
          <a:sy n="127" d="100"/>
        </p:scale>
        <p:origin x="73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liani, Sandeep" userId="8f6b3de9-2583-41e7-abfb-7ae3ca68e42c" providerId="ADAL" clId="{D5DA4D8C-CD78-4372-B1B0-1B758A94A6E2}"/>
    <pc:docChg chg="undo redo custSel addSld delSld modSld sldOrd">
      <pc:chgData name="Guliani, Sandeep" userId="8f6b3de9-2583-41e7-abfb-7ae3ca68e42c" providerId="ADAL" clId="{D5DA4D8C-CD78-4372-B1B0-1B758A94A6E2}" dt="2023-01-26T22:48:13.767" v="8292" actId="20577"/>
      <pc:docMkLst>
        <pc:docMk/>
      </pc:docMkLst>
      <pc:sldChg chg="addSp delSp modSp mod">
        <pc:chgData name="Guliani, Sandeep" userId="8f6b3de9-2583-41e7-abfb-7ae3ca68e42c" providerId="ADAL" clId="{D5DA4D8C-CD78-4372-B1B0-1B758A94A6E2}" dt="2023-01-25T04:28:21.403" v="5135" actId="14100"/>
        <pc:sldMkLst>
          <pc:docMk/>
          <pc:sldMk cId="1572427233" sldId="257"/>
        </pc:sldMkLst>
        <pc:spChg chg="mod">
          <ac:chgData name="Guliani, Sandeep" userId="8f6b3de9-2583-41e7-abfb-7ae3ca68e42c" providerId="ADAL" clId="{D5DA4D8C-CD78-4372-B1B0-1B758A94A6E2}" dt="2023-01-24T19:28:59.690" v="3193" actId="20577"/>
          <ac:spMkLst>
            <pc:docMk/>
            <pc:sldMk cId="1572427233" sldId="257"/>
            <ac:spMk id="2" creationId="{D0A0B463-F9C2-4644-BB10-C73AD17FBD03}"/>
          </ac:spMkLst>
        </pc:spChg>
        <pc:spChg chg="mod">
          <ac:chgData name="Guliani, Sandeep" userId="8f6b3de9-2583-41e7-abfb-7ae3ca68e42c" providerId="ADAL" clId="{D5DA4D8C-CD78-4372-B1B0-1B758A94A6E2}" dt="2023-01-25T04:28:21.403" v="5135" actId="14100"/>
          <ac:spMkLst>
            <pc:docMk/>
            <pc:sldMk cId="1572427233" sldId="257"/>
            <ac:spMk id="3" creationId="{5F05A9F7-A702-46A2-AA5E-E5EFC7FCC6F0}"/>
          </ac:spMkLst>
        </pc:spChg>
        <pc:spChg chg="del">
          <ac:chgData name="Guliani, Sandeep" userId="8f6b3de9-2583-41e7-abfb-7ae3ca68e42c" providerId="ADAL" clId="{D5DA4D8C-CD78-4372-B1B0-1B758A94A6E2}" dt="2023-01-24T20:58:06.770" v="3198"/>
          <ac:spMkLst>
            <pc:docMk/>
            <pc:sldMk cId="1572427233" sldId="257"/>
            <ac:spMk id="5" creationId="{11EC00ED-0152-CA41-AB76-B88871366F05}"/>
          </ac:spMkLst>
        </pc:spChg>
        <pc:spChg chg="add del mod">
          <ac:chgData name="Guliani, Sandeep" userId="8f6b3de9-2583-41e7-abfb-7ae3ca68e42c" providerId="ADAL" clId="{D5DA4D8C-CD78-4372-B1B0-1B758A94A6E2}" dt="2023-01-24T19:10:55.992" v="2699" actId="478"/>
          <ac:spMkLst>
            <pc:docMk/>
            <pc:sldMk cId="1572427233" sldId="257"/>
            <ac:spMk id="5" creationId="{B0AF16AE-369F-0DF3-20BD-38D404E32D42}"/>
          </ac:spMkLst>
        </pc:spChg>
        <pc:spChg chg="add del mod">
          <ac:chgData name="Guliani, Sandeep" userId="8f6b3de9-2583-41e7-abfb-7ae3ca68e42c" providerId="ADAL" clId="{D5DA4D8C-CD78-4372-B1B0-1B758A94A6E2}" dt="2023-01-24T19:10:55.992" v="2699" actId="478"/>
          <ac:spMkLst>
            <pc:docMk/>
            <pc:sldMk cId="1572427233" sldId="257"/>
            <ac:spMk id="6" creationId="{7821DDE3-671D-06E1-38AB-148259A395A4}"/>
          </ac:spMkLst>
        </pc:spChg>
        <pc:spChg chg="del">
          <ac:chgData name="Guliani, Sandeep" userId="8f6b3de9-2583-41e7-abfb-7ae3ca68e42c" providerId="ADAL" clId="{D5DA4D8C-CD78-4372-B1B0-1B758A94A6E2}" dt="2023-01-24T20:58:06.770" v="3198"/>
          <ac:spMkLst>
            <pc:docMk/>
            <pc:sldMk cId="1572427233" sldId="257"/>
            <ac:spMk id="6" creationId="{D313035F-972B-256E-89A1-FBEEAC34915A}"/>
          </ac:spMkLst>
        </pc:spChg>
        <pc:spChg chg="del">
          <ac:chgData name="Guliani, Sandeep" userId="8f6b3de9-2583-41e7-abfb-7ae3ca68e42c" providerId="ADAL" clId="{D5DA4D8C-CD78-4372-B1B0-1B758A94A6E2}" dt="2023-01-24T20:58:06.770" v="3198"/>
          <ac:spMkLst>
            <pc:docMk/>
            <pc:sldMk cId="1572427233" sldId="257"/>
            <ac:spMk id="7" creationId="{28C10155-91D0-EC17-60D0-C8EF4C209105}"/>
          </ac:spMkLst>
        </pc:spChg>
        <pc:spChg chg="add del mod">
          <ac:chgData name="Guliani, Sandeep" userId="8f6b3de9-2583-41e7-abfb-7ae3ca68e42c" providerId="ADAL" clId="{D5DA4D8C-CD78-4372-B1B0-1B758A94A6E2}" dt="2023-01-24T19:10:55.992" v="2699" actId="478"/>
          <ac:spMkLst>
            <pc:docMk/>
            <pc:sldMk cId="1572427233" sldId="257"/>
            <ac:spMk id="7" creationId="{411070A2-B8F6-45F3-6C56-6D7BD6EC4C51}"/>
          </ac:spMkLst>
        </pc:spChg>
        <pc:spChg chg="del">
          <ac:chgData name="Guliani, Sandeep" userId="8f6b3de9-2583-41e7-abfb-7ae3ca68e42c" providerId="ADAL" clId="{D5DA4D8C-CD78-4372-B1B0-1B758A94A6E2}" dt="2023-01-24T20:58:06.770" v="3198"/>
          <ac:spMkLst>
            <pc:docMk/>
            <pc:sldMk cId="1572427233" sldId="257"/>
            <ac:spMk id="8" creationId="{13B38114-B623-1E7A-4C23-D49E9CABAD6C}"/>
          </ac:spMkLst>
        </pc:spChg>
        <pc:spChg chg="add del mod">
          <ac:chgData name="Guliani, Sandeep" userId="8f6b3de9-2583-41e7-abfb-7ae3ca68e42c" providerId="ADAL" clId="{D5DA4D8C-CD78-4372-B1B0-1B758A94A6E2}" dt="2023-01-23T22:36:30.808" v="5" actId="478"/>
          <ac:spMkLst>
            <pc:docMk/>
            <pc:sldMk cId="1572427233" sldId="257"/>
            <ac:spMk id="8" creationId="{239F8E62-E228-1C73-3936-B3E3DB4DE2EC}"/>
          </ac:spMkLst>
        </pc:spChg>
        <pc:spChg chg="add del mod">
          <ac:chgData name="Guliani, Sandeep" userId="8f6b3de9-2583-41e7-abfb-7ae3ca68e42c" providerId="ADAL" clId="{D5DA4D8C-CD78-4372-B1B0-1B758A94A6E2}" dt="2023-01-24T19:10:55.992" v="2699" actId="478"/>
          <ac:spMkLst>
            <pc:docMk/>
            <pc:sldMk cId="1572427233" sldId="257"/>
            <ac:spMk id="9" creationId="{85390647-54E3-496A-E677-E92B1516D913}"/>
          </ac:spMkLst>
        </pc:spChg>
        <pc:spChg chg="del">
          <ac:chgData name="Guliani, Sandeep" userId="8f6b3de9-2583-41e7-abfb-7ae3ca68e42c" providerId="ADAL" clId="{D5DA4D8C-CD78-4372-B1B0-1B758A94A6E2}" dt="2023-01-24T20:58:06.770" v="3198"/>
          <ac:spMkLst>
            <pc:docMk/>
            <pc:sldMk cId="1572427233" sldId="257"/>
            <ac:spMk id="9" creationId="{D7AA9A0B-DA8A-1C7F-371A-D4CB2130FC3D}"/>
          </ac:spMkLst>
        </pc:spChg>
        <pc:spChg chg="add del mod">
          <ac:chgData name="Guliani, Sandeep" userId="8f6b3de9-2583-41e7-abfb-7ae3ca68e42c" providerId="ADAL" clId="{D5DA4D8C-CD78-4372-B1B0-1B758A94A6E2}" dt="2023-01-24T19:10:55.992" v="2699" actId="478"/>
          <ac:spMkLst>
            <pc:docMk/>
            <pc:sldMk cId="1572427233" sldId="257"/>
            <ac:spMk id="10" creationId="{0504E6D6-487E-CE88-2DCB-3462515C6487}"/>
          </ac:spMkLst>
        </pc:spChg>
        <pc:spChg chg="del">
          <ac:chgData name="Guliani, Sandeep" userId="8f6b3de9-2583-41e7-abfb-7ae3ca68e42c" providerId="ADAL" clId="{D5DA4D8C-CD78-4372-B1B0-1B758A94A6E2}" dt="2023-01-24T20:58:06.770" v="3198"/>
          <ac:spMkLst>
            <pc:docMk/>
            <pc:sldMk cId="1572427233" sldId="257"/>
            <ac:spMk id="10" creationId="{B4E415FE-132B-FBD5-1FE3-661F7372CAB0}"/>
          </ac:spMkLst>
        </pc:spChg>
        <pc:spChg chg="add del mod">
          <ac:chgData name="Guliani, Sandeep" userId="8f6b3de9-2583-41e7-abfb-7ae3ca68e42c" providerId="ADAL" clId="{D5DA4D8C-CD78-4372-B1B0-1B758A94A6E2}" dt="2023-01-23T22:37:20.987" v="10" actId="478"/>
          <ac:spMkLst>
            <pc:docMk/>
            <pc:sldMk cId="1572427233" sldId="257"/>
            <ac:spMk id="11" creationId="{56E94880-1064-4213-87D3-74A37E571FE1}"/>
          </ac:spMkLst>
        </pc:spChg>
        <pc:spChg chg="del">
          <ac:chgData name="Guliani, Sandeep" userId="8f6b3de9-2583-41e7-abfb-7ae3ca68e42c" providerId="ADAL" clId="{D5DA4D8C-CD78-4372-B1B0-1B758A94A6E2}" dt="2023-01-24T20:58:06.770" v="3198"/>
          <ac:spMkLst>
            <pc:docMk/>
            <pc:sldMk cId="1572427233" sldId="257"/>
            <ac:spMk id="11" creationId="{68566118-EDCF-3F8D-9892-AB116B8906D2}"/>
          </ac:spMkLst>
        </pc:spChg>
        <pc:spChg chg="add del mod">
          <ac:chgData name="Guliani, Sandeep" userId="8f6b3de9-2583-41e7-abfb-7ae3ca68e42c" providerId="ADAL" clId="{D5DA4D8C-CD78-4372-B1B0-1B758A94A6E2}" dt="2023-01-24T19:10:55.992" v="2699" actId="478"/>
          <ac:spMkLst>
            <pc:docMk/>
            <pc:sldMk cId="1572427233" sldId="257"/>
            <ac:spMk id="12" creationId="{819615F5-7076-D496-59F4-B2F6D5A7A838}"/>
          </ac:spMkLst>
        </pc:spChg>
        <pc:spChg chg="del">
          <ac:chgData name="Guliani, Sandeep" userId="8f6b3de9-2583-41e7-abfb-7ae3ca68e42c" providerId="ADAL" clId="{D5DA4D8C-CD78-4372-B1B0-1B758A94A6E2}" dt="2023-01-24T20:58:06.770" v="3198"/>
          <ac:spMkLst>
            <pc:docMk/>
            <pc:sldMk cId="1572427233" sldId="257"/>
            <ac:spMk id="12" creationId="{861CE890-CCC5-9789-E0BE-6BA4238BC3DD}"/>
          </ac:spMkLst>
        </pc:spChg>
        <pc:spChg chg="add del mod">
          <ac:chgData name="Guliani, Sandeep" userId="8f6b3de9-2583-41e7-abfb-7ae3ca68e42c" providerId="ADAL" clId="{D5DA4D8C-CD78-4372-B1B0-1B758A94A6E2}" dt="2023-01-24T19:10:55.992" v="2699" actId="478"/>
          <ac:spMkLst>
            <pc:docMk/>
            <pc:sldMk cId="1572427233" sldId="257"/>
            <ac:spMk id="13" creationId="{75AD8CC9-73EA-21DC-E268-F10239B223EC}"/>
          </ac:spMkLst>
        </pc:spChg>
        <pc:spChg chg="del">
          <ac:chgData name="Guliani, Sandeep" userId="8f6b3de9-2583-41e7-abfb-7ae3ca68e42c" providerId="ADAL" clId="{D5DA4D8C-CD78-4372-B1B0-1B758A94A6E2}" dt="2023-01-24T20:58:06.770" v="3198"/>
          <ac:spMkLst>
            <pc:docMk/>
            <pc:sldMk cId="1572427233" sldId="257"/>
            <ac:spMk id="13" creationId="{A4D1551B-E4E2-76FD-4187-7D7BDE7F0D83}"/>
          </ac:spMkLst>
        </pc:spChg>
        <pc:spChg chg="add del mod">
          <ac:chgData name="Guliani, Sandeep" userId="8f6b3de9-2583-41e7-abfb-7ae3ca68e42c" providerId="ADAL" clId="{D5DA4D8C-CD78-4372-B1B0-1B758A94A6E2}" dt="2023-01-24T19:10:55.992" v="2699" actId="478"/>
          <ac:spMkLst>
            <pc:docMk/>
            <pc:sldMk cId="1572427233" sldId="257"/>
            <ac:spMk id="14" creationId="{593A385F-8BE8-A085-E29E-18ED61B63412}"/>
          </ac:spMkLst>
        </pc:spChg>
        <pc:spChg chg="del">
          <ac:chgData name="Guliani, Sandeep" userId="8f6b3de9-2583-41e7-abfb-7ae3ca68e42c" providerId="ADAL" clId="{D5DA4D8C-CD78-4372-B1B0-1B758A94A6E2}" dt="2023-01-24T20:58:06.770" v="3198"/>
          <ac:spMkLst>
            <pc:docMk/>
            <pc:sldMk cId="1572427233" sldId="257"/>
            <ac:spMk id="14" creationId="{7132A29C-F289-BEAF-35EB-792A0F11C074}"/>
          </ac:spMkLst>
        </pc:spChg>
        <pc:spChg chg="add del mod">
          <ac:chgData name="Guliani, Sandeep" userId="8f6b3de9-2583-41e7-abfb-7ae3ca68e42c" providerId="ADAL" clId="{D5DA4D8C-CD78-4372-B1B0-1B758A94A6E2}" dt="2023-01-24T19:10:55.992" v="2699" actId="478"/>
          <ac:spMkLst>
            <pc:docMk/>
            <pc:sldMk cId="1572427233" sldId="257"/>
            <ac:spMk id="15" creationId="{48B53343-09B0-E761-4A47-F98607F4792E}"/>
          </ac:spMkLst>
        </pc:spChg>
        <pc:spChg chg="del">
          <ac:chgData name="Guliani, Sandeep" userId="8f6b3de9-2583-41e7-abfb-7ae3ca68e42c" providerId="ADAL" clId="{D5DA4D8C-CD78-4372-B1B0-1B758A94A6E2}" dt="2023-01-24T20:58:06.770" v="3198"/>
          <ac:spMkLst>
            <pc:docMk/>
            <pc:sldMk cId="1572427233" sldId="257"/>
            <ac:spMk id="15" creationId="{79CE5509-BBE5-65C0-8DCF-C5D3E0DB7A53}"/>
          </ac:spMkLst>
        </pc:spChg>
        <pc:spChg chg="del">
          <ac:chgData name="Guliani, Sandeep" userId="8f6b3de9-2583-41e7-abfb-7ae3ca68e42c" providerId="ADAL" clId="{D5DA4D8C-CD78-4372-B1B0-1B758A94A6E2}" dt="2023-01-24T20:58:06.770" v="3198"/>
          <ac:spMkLst>
            <pc:docMk/>
            <pc:sldMk cId="1572427233" sldId="257"/>
            <ac:spMk id="16" creationId="{D212896E-481F-56B2-90BC-F7223BB67052}"/>
          </ac:spMkLst>
        </pc:spChg>
        <pc:spChg chg="del">
          <ac:chgData name="Guliani, Sandeep" userId="8f6b3de9-2583-41e7-abfb-7ae3ca68e42c" providerId="ADAL" clId="{D5DA4D8C-CD78-4372-B1B0-1B758A94A6E2}" dt="2023-01-24T20:58:06.770" v="3198"/>
          <ac:spMkLst>
            <pc:docMk/>
            <pc:sldMk cId="1572427233" sldId="257"/>
            <ac:spMk id="17" creationId="{5CB60A74-6A24-32B3-5474-49205DFCF6D2}"/>
          </ac:spMkLst>
        </pc:spChg>
        <pc:spChg chg="del">
          <ac:chgData name="Guliani, Sandeep" userId="8f6b3de9-2583-41e7-abfb-7ae3ca68e42c" providerId="ADAL" clId="{D5DA4D8C-CD78-4372-B1B0-1B758A94A6E2}" dt="2023-01-24T20:58:06.770" v="3198"/>
          <ac:spMkLst>
            <pc:docMk/>
            <pc:sldMk cId="1572427233" sldId="257"/>
            <ac:spMk id="18" creationId="{8A9BADA1-1B3A-DADB-2CC8-4149B6824FE1}"/>
          </ac:spMkLst>
        </pc:spChg>
      </pc:sldChg>
      <pc:sldChg chg="del ord">
        <pc:chgData name="Guliani, Sandeep" userId="8f6b3de9-2583-41e7-abfb-7ae3ca68e42c" providerId="ADAL" clId="{D5DA4D8C-CD78-4372-B1B0-1B758A94A6E2}" dt="2023-01-24T23:50:50.851" v="4804" actId="47"/>
        <pc:sldMkLst>
          <pc:docMk/>
          <pc:sldMk cId="465744419" sldId="258"/>
        </pc:sldMkLst>
      </pc:sldChg>
      <pc:sldChg chg="addSp delSp modSp del mod">
        <pc:chgData name="Guliani, Sandeep" userId="8f6b3de9-2583-41e7-abfb-7ae3ca68e42c" providerId="ADAL" clId="{D5DA4D8C-CD78-4372-B1B0-1B758A94A6E2}" dt="2023-01-26T03:51:10.962" v="6084" actId="47"/>
        <pc:sldMkLst>
          <pc:docMk/>
          <pc:sldMk cId="1448616591" sldId="259"/>
        </pc:sldMkLst>
        <pc:spChg chg="del">
          <ac:chgData name="Guliani, Sandeep" userId="8f6b3de9-2583-41e7-abfb-7ae3ca68e42c" providerId="ADAL" clId="{D5DA4D8C-CD78-4372-B1B0-1B758A94A6E2}" dt="2023-01-24T23:50:30.454" v="4791" actId="478"/>
          <ac:spMkLst>
            <pc:docMk/>
            <pc:sldMk cId="1448616591" sldId="259"/>
            <ac:spMk id="2" creationId="{D0A0B463-F9C2-4644-BB10-C73AD17FBD03}"/>
          </ac:spMkLst>
        </pc:spChg>
        <pc:spChg chg="del">
          <ac:chgData name="Guliani, Sandeep" userId="8f6b3de9-2583-41e7-abfb-7ae3ca68e42c" providerId="ADAL" clId="{D5DA4D8C-CD78-4372-B1B0-1B758A94A6E2}" dt="2023-01-24T23:50:15.741" v="4789" actId="478"/>
          <ac:spMkLst>
            <pc:docMk/>
            <pc:sldMk cId="1448616591" sldId="259"/>
            <ac:spMk id="3" creationId="{5F05A9F7-A702-46A2-AA5E-E5EFC7FCC6F0}"/>
          </ac:spMkLst>
        </pc:spChg>
        <pc:spChg chg="add del mod">
          <ac:chgData name="Guliani, Sandeep" userId="8f6b3de9-2583-41e7-abfb-7ae3ca68e42c" providerId="ADAL" clId="{D5DA4D8C-CD78-4372-B1B0-1B758A94A6E2}" dt="2023-01-24T23:50:18.803" v="4790" actId="478"/>
          <ac:spMkLst>
            <pc:docMk/>
            <pc:sldMk cId="1448616591" sldId="259"/>
            <ac:spMk id="6" creationId="{7545ACEF-688A-D401-8138-3A006C468607}"/>
          </ac:spMkLst>
        </pc:spChg>
        <pc:spChg chg="add mod">
          <ac:chgData name="Guliani, Sandeep" userId="8f6b3de9-2583-41e7-abfb-7ae3ca68e42c" providerId="ADAL" clId="{D5DA4D8C-CD78-4372-B1B0-1B758A94A6E2}" dt="2023-01-24T23:50:46.957" v="4803" actId="1076"/>
          <ac:spMkLst>
            <pc:docMk/>
            <pc:sldMk cId="1448616591" sldId="259"/>
            <ac:spMk id="8" creationId="{27D3C912-4C3A-0D2B-34E1-9CD5276756F4}"/>
          </ac:spMkLst>
        </pc:spChg>
        <pc:picChg chg="add">
          <ac:chgData name="Guliani, Sandeep" userId="8f6b3de9-2583-41e7-abfb-7ae3ca68e42c" providerId="ADAL" clId="{D5DA4D8C-CD78-4372-B1B0-1B758A94A6E2}" dt="2023-01-25T21:14:31.164" v="5433" actId="22"/>
          <ac:picMkLst>
            <pc:docMk/>
            <pc:sldMk cId="1448616591" sldId="259"/>
            <ac:picMk id="3" creationId="{81DB1D9A-0B92-4C98-C412-8752E01DBF6D}"/>
          </ac:picMkLst>
        </pc:picChg>
      </pc:sldChg>
      <pc:sldChg chg="addSp delSp modSp mod">
        <pc:chgData name="Guliani, Sandeep" userId="8f6b3de9-2583-41e7-abfb-7ae3ca68e42c" providerId="ADAL" clId="{D5DA4D8C-CD78-4372-B1B0-1B758A94A6E2}" dt="2023-01-26T16:13:14.955" v="6964" actId="255"/>
        <pc:sldMkLst>
          <pc:docMk/>
          <pc:sldMk cId="2308945479" sldId="260"/>
        </pc:sldMkLst>
        <pc:spChg chg="mod">
          <ac:chgData name="Guliani, Sandeep" userId="8f6b3de9-2583-41e7-abfb-7ae3ca68e42c" providerId="ADAL" clId="{D5DA4D8C-CD78-4372-B1B0-1B758A94A6E2}" dt="2023-01-24T19:12:19.560" v="2718" actId="20577"/>
          <ac:spMkLst>
            <pc:docMk/>
            <pc:sldMk cId="2308945479" sldId="260"/>
            <ac:spMk id="2" creationId="{D0A0B463-F9C2-4644-BB10-C73AD17FBD03}"/>
          </ac:spMkLst>
        </pc:spChg>
        <pc:spChg chg="mod">
          <ac:chgData name="Guliani, Sandeep" userId="8f6b3de9-2583-41e7-abfb-7ae3ca68e42c" providerId="ADAL" clId="{D5DA4D8C-CD78-4372-B1B0-1B758A94A6E2}" dt="2023-01-26T16:13:14.955" v="6964" actId="255"/>
          <ac:spMkLst>
            <pc:docMk/>
            <pc:sldMk cId="2308945479" sldId="260"/>
            <ac:spMk id="3" creationId="{5F05A9F7-A702-46A2-AA5E-E5EFC7FCC6F0}"/>
          </ac:spMkLst>
        </pc:spChg>
        <pc:spChg chg="mod">
          <ac:chgData name="Guliani, Sandeep" userId="8f6b3de9-2583-41e7-abfb-7ae3ca68e42c" providerId="ADAL" clId="{D5DA4D8C-CD78-4372-B1B0-1B758A94A6E2}" dt="2023-01-26T03:50:47.641" v="6055" actId="20577"/>
          <ac:spMkLst>
            <pc:docMk/>
            <pc:sldMk cId="2308945479" sldId="260"/>
            <ac:spMk id="4" creationId="{ACCAB48C-A16D-489F-9D8B-E4DA88FE6E3E}"/>
          </ac:spMkLst>
        </pc:spChg>
        <pc:spChg chg="del mod">
          <ac:chgData name="Guliani, Sandeep" userId="8f6b3de9-2583-41e7-abfb-7ae3ca68e42c" providerId="ADAL" clId="{D5DA4D8C-CD78-4372-B1B0-1B758A94A6E2}" dt="2023-01-24T20:37:27.389" v="3196" actId="478"/>
          <ac:spMkLst>
            <pc:docMk/>
            <pc:sldMk cId="2308945479" sldId="260"/>
            <ac:spMk id="5" creationId="{B0AF16AE-369F-0DF3-20BD-38D404E32D42}"/>
          </ac:spMkLst>
        </pc:spChg>
        <pc:spChg chg="mod">
          <ac:chgData name="Guliani, Sandeep" userId="8f6b3de9-2583-41e7-abfb-7ae3ca68e42c" providerId="ADAL" clId="{D5DA4D8C-CD78-4372-B1B0-1B758A94A6E2}" dt="2023-01-25T00:04:12.628" v="5104"/>
          <ac:spMkLst>
            <pc:docMk/>
            <pc:sldMk cId="2308945479" sldId="260"/>
            <ac:spMk id="6" creationId="{2A081319-798A-E6BD-7576-F0883C03AB30}"/>
          </ac:spMkLst>
        </pc:spChg>
        <pc:spChg chg="del mod">
          <ac:chgData name="Guliani, Sandeep" userId="8f6b3de9-2583-41e7-abfb-7ae3ca68e42c" providerId="ADAL" clId="{D5DA4D8C-CD78-4372-B1B0-1B758A94A6E2}" dt="2023-01-24T20:37:27.389" v="3196" actId="478"/>
          <ac:spMkLst>
            <pc:docMk/>
            <pc:sldMk cId="2308945479" sldId="260"/>
            <ac:spMk id="6" creationId="{7821DDE3-671D-06E1-38AB-148259A395A4}"/>
          </ac:spMkLst>
        </pc:spChg>
        <pc:spChg chg="del mod">
          <ac:chgData name="Guliani, Sandeep" userId="8f6b3de9-2583-41e7-abfb-7ae3ca68e42c" providerId="ADAL" clId="{D5DA4D8C-CD78-4372-B1B0-1B758A94A6E2}" dt="2023-01-24T20:37:27.389" v="3196" actId="478"/>
          <ac:spMkLst>
            <pc:docMk/>
            <pc:sldMk cId="2308945479" sldId="260"/>
            <ac:spMk id="7" creationId="{411070A2-B8F6-45F3-6C56-6D7BD6EC4C51}"/>
          </ac:spMkLst>
        </pc:spChg>
        <pc:spChg chg="mod">
          <ac:chgData name="Guliani, Sandeep" userId="8f6b3de9-2583-41e7-abfb-7ae3ca68e42c" providerId="ADAL" clId="{D5DA4D8C-CD78-4372-B1B0-1B758A94A6E2}" dt="2023-01-25T00:04:12.628" v="5104"/>
          <ac:spMkLst>
            <pc:docMk/>
            <pc:sldMk cId="2308945479" sldId="260"/>
            <ac:spMk id="7" creationId="{6F2D90E8-FA90-ED99-9FE7-67BCFEDAC4EE}"/>
          </ac:spMkLst>
        </pc:spChg>
        <pc:spChg chg="add del mod">
          <ac:chgData name="Guliani, Sandeep" userId="8f6b3de9-2583-41e7-abfb-7ae3ca68e42c" providerId="ADAL" clId="{D5DA4D8C-CD78-4372-B1B0-1B758A94A6E2}" dt="2023-01-24T21:20:55.642" v="3662" actId="478"/>
          <ac:spMkLst>
            <pc:docMk/>
            <pc:sldMk cId="2308945479" sldId="260"/>
            <ac:spMk id="8" creationId="{5DD6D027-F133-15EA-8DCA-75544A26CCF1}"/>
          </ac:spMkLst>
        </pc:spChg>
        <pc:spChg chg="add mod">
          <ac:chgData name="Guliani, Sandeep" userId="8f6b3de9-2583-41e7-abfb-7ae3ca68e42c" providerId="ADAL" clId="{D5DA4D8C-CD78-4372-B1B0-1B758A94A6E2}" dt="2023-01-26T00:10:46.225" v="5439"/>
          <ac:spMkLst>
            <pc:docMk/>
            <pc:sldMk cId="2308945479" sldId="260"/>
            <ac:spMk id="8" creationId="{DE2B94C5-E94E-437E-FAC3-61ACF66791DA}"/>
          </ac:spMkLst>
        </pc:spChg>
        <pc:spChg chg="mod">
          <ac:chgData name="Guliani, Sandeep" userId="8f6b3de9-2583-41e7-abfb-7ae3ca68e42c" providerId="ADAL" clId="{D5DA4D8C-CD78-4372-B1B0-1B758A94A6E2}" dt="2023-01-25T04:32:55.699" v="5186" actId="1076"/>
          <ac:spMkLst>
            <pc:docMk/>
            <pc:sldMk cId="2308945479" sldId="260"/>
            <ac:spMk id="9" creationId="{0A8391E7-ED2D-2EDE-9CF6-37FD7D169766}"/>
          </ac:spMkLst>
        </pc:spChg>
        <pc:spChg chg="del mod">
          <ac:chgData name="Guliani, Sandeep" userId="8f6b3de9-2583-41e7-abfb-7ae3ca68e42c" providerId="ADAL" clId="{D5DA4D8C-CD78-4372-B1B0-1B758A94A6E2}" dt="2023-01-24T20:37:27.389" v="3196" actId="478"/>
          <ac:spMkLst>
            <pc:docMk/>
            <pc:sldMk cId="2308945479" sldId="260"/>
            <ac:spMk id="9" creationId="{85390647-54E3-496A-E677-E92B1516D913}"/>
          </ac:spMkLst>
        </pc:spChg>
        <pc:spChg chg="del mod">
          <ac:chgData name="Guliani, Sandeep" userId="8f6b3de9-2583-41e7-abfb-7ae3ca68e42c" providerId="ADAL" clId="{D5DA4D8C-CD78-4372-B1B0-1B758A94A6E2}" dt="2023-01-24T20:37:27.389" v="3196" actId="478"/>
          <ac:spMkLst>
            <pc:docMk/>
            <pc:sldMk cId="2308945479" sldId="260"/>
            <ac:spMk id="10" creationId="{0504E6D6-487E-CE88-2DCB-3462515C6487}"/>
          </ac:spMkLst>
        </pc:spChg>
        <pc:spChg chg="mod">
          <ac:chgData name="Guliani, Sandeep" userId="8f6b3de9-2583-41e7-abfb-7ae3ca68e42c" providerId="ADAL" clId="{D5DA4D8C-CD78-4372-B1B0-1B758A94A6E2}" dt="2023-01-25T00:04:12.628" v="5104"/>
          <ac:spMkLst>
            <pc:docMk/>
            <pc:sldMk cId="2308945479" sldId="260"/>
            <ac:spMk id="10" creationId="{09E9E870-10A2-C0A6-76E0-2540F680E112}"/>
          </ac:spMkLst>
        </pc:spChg>
        <pc:spChg chg="add del mod">
          <ac:chgData name="Guliani, Sandeep" userId="8f6b3de9-2583-41e7-abfb-7ae3ca68e42c" providerId="ADAL" clId="{D5DA4D8C-CD78-4372-B1B0-1B758A94A6E2}" dt="2023-01-24T21:20:55.642" v="3662" actId="478"/>
          <ac:spMkLst>
            <pc:docMk/>
            <pc:sldMk cId="2308945479" sldId="260"/>
            <ac:spMk id="11" creationId="{51779909-255E-425B-1C34-0FE10940BA97}"/>
          </ac:spMkLst>
        </pc:spChg>
        <pc:spChg chg="add mod">
          <ac:chgData name="Guliani, Sandeep" userId="8f6b3de9-2583-41e7-abfb-7ae3ca68e42c" providerId="ADAL" clId="{D5DA4D8C-CD78-4372-B1B0-1B758A94A6E2}" dt="2023-01-26T00:10:46.225" v="5439"/>
          <ac:spMkLst>
            <pc:docMk/>
            <pc:sldMk cId="2308945479" sldId="260"/>
            <ac:spMk id="11" creationId="{64337955-EFB2-6A16-7E98-102629E20DB4}"/>
          </ac:spMkLst>
        </pc:spChg>
        <pc:spChg chg="del mod">
          <ac:chgData name="Guliani, Sandeep" userId="8f6b3de9-2583-41e7-abfb-7ae3ca68e42c" providerId="ADAL" clId="{D5DA4D8C-CD78-4372-B1B0-1B758A94A6E2}" dt="2023-01-24T20:37:27.389" v="3196" actId="478"/>
          <ac:spMkLst>
            <pc:docMk/>
            <pc:sldMk cId="2308945479" sldId="260"/>
            <ac:spMk id="12" creationId="{819615F5-7076-D496-59F4-B2F6D5A7A838}"/>
          </ac:spMkLst>
        </pc:spChg>
        <pc:spChg chg="mod">
          <ac:chgData name="Guliani, Sandeep" userId="8f6b3de9-2583-41e7-abfb-7ae3ca68e42c" providerId="ADAL" clId="{D5DA4D8C-CD78-4372-B1B0-1B758A94A6E2}" dt="2023-01-25T00:04:12.628" v="5104"/>
          <ac:spMkLst>
            <pc:docMk/>
            <pc:sldMk cId="2308945479" sldId="260"/>
            <ac:spMk id="12" creationId="{A16CB547-75E1-CFEF-EC23-BB3FA9481D36}"/>
          </ac:spMkLst>
        </pc:spChg>
        <pc:spChg chg="mod">
          <ac:chgData name="Guliani, Sandeep" userId="8f6b3de9-2583-41e7-abfb-7ae3ca68e42c" providerId="ADAL" clId="{D5DA4D8C-CD78-4372-B1B0-1B758A94A6E2}" dt="2023-01-25T00:04:12.628" v="5104"/>
          <ac:spMkLst>
            <pc:docMk/>
            <pc:sldMk cId="2308945479" sldId="260"/>
            <ac:spMk id="13" creationId="{58EFD624-E6CF-D7A7-17F7-1E8C4ED48A02}"/>
          </ac:spMkLst>
        </pc:spChg>
        <pc:spChg chg="del mod">
          <ac:chgData name="Guliani, Sandeep" userId="8f6b3de9-2583-41e7-abfb-7ae3ca68e42c" providerId="ADAL" clId="{D5DA4D8C-CD78-4372-B1B0-1B758A94A6E2}" dt="2023-01-24T20:37:27.389" v="3196" actId="478"/>
          <ac:spMkLst>
            <pc:docMk/>
            <pc:sldMk cId="2308945479" sldId="260"/>
            <ac:spMk id="13" creationId="{75AD8CC9-73EA-21DC-E268-F10239B223EC}"/>
          </ac:spMkLst>
        </pc:spChg>
        <pc:spChg chg="del mod">
          <ac:chgData name="Guliani, Sandeep" userId="8f6b3de9-2583-41e7-abfb-7ae3ca68e42c" providerId="ADAL" clId="{D5DA4D8C-CD78-4372-B1B0-1B758A94A6E2}" dt="2023-01-24T20:37:27.389" v="3196" actId="478"/>
          <ac:spMkLst>
            <pc:docMk/>
            <pc:sldMk cId="2308945479" sldId="260"/>
            <ac:spMk id="14" creationId="{593A385F-8BE8-A085-E29E-18ED61B63412}"/>
          </ac:spMkLst>
        </pc:spChg>
        <pc:spChg chg="mod">
          <ac:chgData name="Guliani, Sandeep" userId="8f6b3de9-2583-41e7-abfb-7ae3ca68e42c" providerId="ADAL" clId="{D5DA4D8C-CD78-4372-B1B0-1B758A94A6E2}" dt="2023-01-25T00:04:12.628" v="5104"/>
          <ac:spMkLst>
            <pc:docMk/>
            <pc:sldMk cId="2308945479" sldId="260"/>
            <ac:spMk id="14" creationId="{8D74BD84-A031-1F3B-302E-A9CD80493C6A}"/>
          </ac:spMkLst>
        </pc:spChg>
        <pc:spChg chg="mod">
          <ac:chgData name="Guliani, Sandeep" userId="8f6b3de9-2583-41e7-abfb-7ae3ca68e42c" providerId="ADAL" clId="{D5DA4D8C-CD78-4372-B1B0-1B758A94A6E2}" dt="2023-01-25T00:04:12.628" v="5104"/>
          <ac:spMkLst>
            <pc:docMk/>
            <pc:sldMk cId="2308945479" sldId="260"/>
            <ac:spMk id="15" creationId="{31E4E0D2-2E1C-41BA-C98D-10E10D93D9AB}"/>
          </ac:spMkLst>
        </pc:spChg>
        <pc:spChg chg="del mod">
          <ac:chgData name="Guliani, Sandeep" userId="8f6b3de9-2583-41e7-abfb-7ae3ca68e42c" providerId="ADAL" clId="{D5DA4D8C-CD78-4372-B1B0-1B758A94A6E2}" dt="2023-01-24T20:37:27.389" v="3196" actId="478"/>
          <ac:spMkLst>
            <pc:docMk/>
            <pc:sldMk cId="2308945479" sldId="260"/>
            <ac:spMk id="15" creationId="{48B53343-09B0-E761-4A47-F98607F4792E}"/>
          </ac:spMkLst>
        </pc:spChg>
        <pc:spChg chg="add mod">
          <ac:chgData name="Guliani, Sandeep" userId="8f6b3de9-2583-41e7-abfb-7ae3ca68e42c" providerId="ADAL" clId="{D5DA4D8C-CD78-4372-B1B0-1B758A94A6E2}" dt="2023-01-26T00:10:46.225" v="5439"/>
          <ac:spMkLst>
            <pc:docMk/>
            <pc:sldMk cId="2308945479" sldId="260"/>
            <ac:spMk id="16" creationId="{28ACC95E-7FE6-C6FD-908E-9BFEF6503F8C}"/>
          </ac:spMkLst>
        </pc:spChg>
        <pc:spChg chg="add del mod">
          <ac:chgData name="Guliani, Sandeep" userId="8f6b3de9-2583-41e7-abfb-7ae3ca68e42c" providerId="ADAL" clId="{D5DA4D8C-CD78-4372-B1B0-1B758A94A6E2}" dt="2023-01-24T16:58:10.066" v="1821" actId="478"/>
          <ac:spMkLst>
            <pc:docMk/>
            <pc:sldMk cId="2308945479" sldId="260"/>
            <ac:spMk id="16" creationId="{6DA63DF0-06A5-4762-009C-A084454EE171}"/>
          </ac:spMkLst>
        </pc:spChg>
        <pc:spChg chg="add del mod">
          <ac:chgData name="Guliani, Sandeep" userId="8f6b3de9-2583-41e7-abfb-7ae3ca68e42c" providerId="ADAL" clId="{D5DA4D8C-CD78-4372-B1B0-1B758A94A6E2}" dt="2023-01-24T21:20:55.642" v="3662" actId="478"/>
          <ac:spMkLst>
            <pc:docMk/>
            <pc:sldMk cId="2308945479" sldId="260"/>
            <ac:spMk id="16" creationId="{CBF81778-D8E8-8AC2-3CF1-6EEC291745D3}"/>
          </ac:spMkLst>
        </pc:spChg>
        <pc:spChg chg="add mod">
          <ac:chgData name="Guliani, Sandeep" userId="8f6b3de9-2583-41e7-abfb-7ae3ca68e42c" providerId="ADAL" clId="{D5DA4D8C-CD78-4372-B1B0-1B758A94A6E2}" dt="2023-01-26T00:10:46.225" v="5439"/>
          <ac:spMkLst>
            <pc:docMk/>
            <pc:sldMk cId="2308945479" sldId="260"/>
            <ac:spMk id="17" creationId="{19D1B8D0-BC94-0532-5A7A-D72E0B7608B8}"/>
          </ac:spMkLst>
        </pc:spChg>
        <pc:spChg chg="add del mod">
          <ac:chgData name="Guliani, Sandeep" userId="8f6b3de9-2583-41e7-abfb-7ae3ca68e42c" providerId="ADAL" clId="{D5DA4D8C-CD78-4372-B1B0-1B758A94A6E2}" dt="2023-01-24T21:20:55.642" v="3662" actId="478"/>
          <ac:spMkLst>
            <pc:docMk/>
            <pc:sldMk cId="2308945479" sldId="260"/>
            <ac:spMk id="17" creationId="{74E1F103-F417-69E3-FCBA-894E4749E8B1}"/>
          </ac:spMkLst>
        </pc:spChg>
        <pc:spChg chg="add del mod">
          <ac:chgData name="Guliani, Sandeep" userId="8f6b3de9-2583-41e7-abfb-7ae3ca68e42c" providerId="ADAL" clId="{D5DA4D8C-CD78-4372-B1B0-1B758A94A6E2}" dt="2023-01-24T21:20:55.642" v="3662" actId="478"/>
          <ac:spMkLst>
            <pc:docMk/>
            <pc:sldMk cId="2308945479" sldId="260"/>
            <ac:spMk id="18" creationId="{0D7C8FB9-88FA-4A7C-BDD3-F39583FCD3BB}"/>
          </ac:spMkLst>
        </pc:spChg>
        <pc:spChg chg="add del mod">
          <ac:chgData name="Guliani, Sandeep" userId="8f6b3de9-2583-41e7-abfb-7ae3ca68e42c" providerId="ADAL" clId="{D5DA4D8C-CD78-4372-B1B0-1B758A94A6E2}" dt="2023-01-24T19:14:51.600" v="2741" actId="478"/>
          <ac:spMkLst>
            <pc:docMk/>
            <pc:sldMk cId="2308945479" sldId="260"/>
            <ac:spMk id="18" creationId="{3C6055C8-4E78-348B-A818-25A38EE5E1CB}"/>
          </ac:spMkLst>
        </pc:spChg>
        <pc:spChg chg="add mod">
          <ac:chgData name="Guliani, Sandeep" userId="8f6b3de9-2583-41e7-abfb-7ae3ca68e42c" providerId="ADAL" clId="{D5DA4D8C-CD78-4372-B1B0-1B758A94A6E2}" dt="2023-01-26T00:10:46.225" v="5439"/>
          <ac:spMkLst>
            <pc:docMk/>
            <pc:sldMk cId="2308945479" sldId="260"/>
            <ac:spMk id="18" creationId="{BCA9B835-50C1-51DE-E1BC-7DB08A141BE4}"/>
          </ac:spMkLst>
        </pc:spChg>
        <pc:spChg chg="add del mod">
          <ac:chgData name="Guliani, Sandeep" userId="8f6b3de9-2583-41e7-abfb-7ae3ca68e42c" providerId="ADAL" clId="{D5DA4D8C-CD78-4372-B1B0-1B758A94A6E2}" dt="2023-01-24T21:20:55.642" v="3662" actId="478"/>
          <ac:spMkLst>
            <pc:docMk/>
            <pc:sldMk cId="2308945479" sldId="260"/>
            <ac:spMk id="19" creationId="{8E5AF861-DEAE-1D27-F126-FE5572E0EAA7}"/>
          </ac:spMkLst>
        </pc:spChg>
        <pc:spChg chg="add mod">
          <ac:chgData name="Guliani, Sandeep" userId="8f6b3de9-2583-41e7-abfb-7ae3ca68e42c" providerId="ADAL" clId="{D5DA4D8C-CD78-4372-B1B0-1B758A94A6E2}" dt="2023-01-26T00:10:46.225" v="5439"/>
          <ac:spMkLst>
            <pc:docMk/>
            <pc:sldMk cId="2308945479" sldId="260"/>
            <ac:spMk id="19" creationId="{BF9685AC-6D22-3ED1-154A-1A435128A9B0}"/>
          </ac:spMkLst>
        </pc:spChg>
        <pc:spChg chg="add mod">
          <ac:chgData name="Guliani, Sandeep" userId="8f6b3de9-2583-41e7-abfb-7ae3ca68e42c" providerId="ADAL" clId="{D5DA4D8C-CD78-4372-B1B0-1B758A94A6E2}" dt="2023-01-26T00:10:46.225" v="5439"/>
          <ac:spMkLst>
            <pc:docMk/>
            <pc:sldMk cId="2308945479" sldId="260"/>
            <ac:spMk id="20" creationId="{92E212B1-606A-8E5F-A1D9-75DE8B737465}"/>
          </ac:spMkLst>
        </pc:spChg>
        <pc:spChg chg="add del mod">
          <ac:chgData name="Guliani, Sandeep" userId="8f6b3de9-2583-41e7-abfb-7ae3ca68e42c" providerId="ADAL" clId="{D5DA4D8C-CD78-4372-B1B0-1B758A94A6E2}" dt="2023-01-24T21:20:55.642" v="3662" actId="478"/>
          <ac:spMkLst>
            <pc:docMk/>
            <pc:sldMk cId="2308945479" sldId="260"/>
            <ac:spMk id="20" creationId="{9A2F14CC-24C5-2BFF-F9AB-68EDAFF9F04F}"/>
          </ac:spMkLst>
        </pc:spChg>
        <pc:spChg chg="add mod">
          <ac:chgData name="Guliani, Sandeep" userId="8f6b3de9-2583-41e7-abfb-7ae3ca68e42c" providerId="ADAL" clId="{D5DA4D8C-CD78-4372-B1B0-1B758A94A6E2}" dt="2023-01-26T00:10:46.225" v="5439"/>
          <ac:spMkLst>
            <pc:docMk/>
            <pc:sldMk cId="2308945479" sldId="260"/>
            <ac:spMk id="21" creationId="{2C7F03E1-7D6F-77CF-9529-B1D33241E28E}"/>
          </ac:spMkLst>
        </pc:spChg>
        <pc:spChg chg="add del mod">
          <ac:chgData name="Guliani, Sandeep" userId="8f6b3de9-2583-41e7-abfb-7ae3ca68e42c" providerId="ADAL" clId="{D5DA4D8C-CD78-4372-B1B0-1B758A94A6E2}" dt="2023-01-24T21:20:55.642" v="3662" actId="478"/>
          <ac:spMkLst>
            <pc:docMk/>
            <pc:sldMk cId="2308945479" sldId="260"/>
            <ac:spMk id="21" creationId="{EFF7AFE0-6814-8DA6-5265-A8CE9B8E374C}"/>
          </ac:spMkLst>
        </pc:spChg>
        <pc:spChg chg="add mod">
          <ac:chgData name="Guliani, Sandeep" userId="8f6b3de9-2583-41e7-abfb-7ae3ca68e42c" providerId="ADAL" clId="{D5DA4D8C-CD78-4372-B1B0-1B758A94A6E2}" dt="2023-01-26T00:10:46.225" v="5439"/>
          <ac:spMkLst>
            <pc:docMk/>
            <pc:sldMk cId="2308945479" sldId="260"/>
            <ac:spMk id="22" creationId="{2666FF56-471A-1924-FFBF-556C4E750037}"/>
          </ac:spMkLst>
        </pc:spChg>
        <pc:spChg chg="add del mod">
          <ac:chgData name="Guliani, Sandeep" userId="8f6b3de9-2583-41e7-abfb-7ae3ca68e42c" providerId="ADAL" clId="{D5DA4D8C-CD78-4372-B1B0-1B758A94A6E2}" dt="2023-01-24T21:20:55.642" v="3662" actId="478"/>
          <ac:spMkLst>
            <pc:docMk/>
            <pc:sldMk cId="2308945479" sldId="260"/>
            <ac:spMk id="22" creationId="{67C32450-8E57-224B-7BCD-D2D955F28D45}"/>
          </ac:spMkLst>
        </pc:spChg>
        <pc:spChg chg="add mod">
          <ac:chgData name="Guliani, Sandeep" userId="8f6b3de9-2583-41e7-abfb-7ae3ca68e42c" providerId="ADAL" clId="{D5DA4D8C-CD78-4372-B1B0-1B758A94A6E2}" dt="2023-01-26T00:10:46.225" v="5439"/>
          <ac:spMkLst>
            <pc:docMk/>
            <pc:sldMk cId="2308945479" sldId="260"/>
            <ac:spMk id="23" creationId="{54B7748C-CB61-08C0-A6F5-E11B603326B3}"/>
          </ac:spMkLst>
        </pc:spChg>
        <pc:spChg chg="add del mod">
          <ac:chgData name="Guliani, Sandeep" userId="8f6b3de9-2583-41e7-abfb-7ae3ca68e42c" providerId="ADAL" clId="{D5DA4D8C-CD78-4372-B1B0-1B758A94A6E2}" dt="2023-01-24T21:20:55.642" v="3662" actId="478"/>
          <ac:spMkLst>
            <pc:docMk/>
            <pc:sldMk cId="2308945479" sldId="260"/>
            <ac:spMk id="23" creationId="{7BCEE4C9-415A-8127-C9D2-C31039EDCE89}"/>
          </ac:spMkLst>
        </pc:spChg>
        <pc:spChg chg="add del mod">
          <ac:chgData name="Guliani, Sandeep" userId="8f6b3de9-2583-41e7-abfb-7ae3ca68e42c" providerId="ADAL" clId="{D5DA4D8C-CD78-4372-B1B0-1B758A94A6E2}" dt="2023-01-24T21:20:55.642" v="3662" actId="478"/>
          <ac:spMkLst>
            <pc:docMk/>
            <pc:sldMk cId="2308945479" sldId="260"/>
            <ac:spMk id="24" creationId="{40B3E9A3-7B62-3D73-4E45-42826F2D66BB}"/>
          </ac:spMkLst>
        </pc:spChg>
        <pc:spChg chg="add mod">
          <ac:chgData name="Guliani, Sandeep" userId="8f6b3de9-2583-41e7-abfb-7ae3ca68e42c" providerId="ADAL" clId="{D5DA4D8C-CD78-4372-B1B0-1B758A94A6E2}" dt="2023-01-26T00:10:46.225" v="5439"/>
          <ac:spMkLst>
            <pc:docMk/>
            <pc:sldMk cId="2308945479" sldId="260"/>
            <ac:spMk id="24" creationId="{EC1D690C-B3B1-4171-4730-5D5F09869AF4}"/>
          </ac:spMkLst>
        </pc:spChg>
        <pc:spChg chg="add del mod">
          <ac:chgData name="Guliani, Sandeep" userId="8f6b3de9-2583-41e7-abfb-7ae3ca68e42c" providerId="ADAL" clId="{D5DA4D8C-CD78-4372-B1B0-1B758A94A6E2}" dt="2023-01-24T21:20:55.642" v="3662" actId="478"/>
          <ac:spMkLst>
            <pc:docMk/>
            <pc:sldMk cId="2308945479" sldId="260"/>
            <ac:spMk id="25" creationId="{665EC1AA-5BE7-367C-F920-7161F38ADBFE}"/>
          </ac:spMkLst>
        </pc:spChg>
        <pc:spChg chg="add mod">
          <ac:chgData name="Guliani, Sandeep" userId="8f6b3de9-2583-41e7-abfb-7ae3ca68e42c" providerId="ADAL" clId="{D5DA4D8C-CD78-4372-B1B0-1B758A94A6E2}" dt="2023-01-26T00:10:46.225" v="5439"/>
          <ac:spMkLst>
            <pc:docMk/>
            <pc:sldMk cId="2308945479" sldId="260"/>
            <ac:spMk id="25" creationId="{B579D3A2-14D9-06C5-12C5-0B35755EACEF}"/>
          </ac:spMkLst>
        </pc:spChg>
        <pc:spChg chg="add mod">
          <ac:chgData name="Guliani, Sandeep" userId="8f6b3de9-2583-41e7-abfb-7ae3ca68e42c" providerId="ADAL" clId="{D5DA4D8C-CD78-4372-B1B0-1B758A94A6E2}" dt="2023-01-26T00:10:46.225" v="5439"/>
          <ac:spMkLst>
            <pc:docMk/>
            <pc:sldMk cId="2308945479" sldId="260"/>
            <ac:spMk id="26" creationId="{5F08E9C0-FB04-9673-704A-CE91E0ADBE80}"/>
          </ac:spMkLst>
        </pc:spChg>
        <pc:spChg chg="add del mod">
          <ac:chgData name="Guliani, Sandeep" userId="8f6b3de9-2583-41e7-abfb-7ae3ca68e42c" providerId="ADAL" clId="{D5DA4D8C-CD78-4372-B1B0-1B758A94A6E2}" dt="2023-01-24T21:20:55.642" v="3662" actId="478"/>
          <ac:spMkLst>
            <pc:docMk/>
            <pc:sldMk cId="2308945479" sldId="260"/>
            <ac:spMk id="26" creationId="{A60754F1-05BE-C295-82D0-2C2BB76FBFEC}"/>
          </ac:spMkLst>
        </pc:spChg>
        <pc:spChg chg="add mod">
          <ac:chgData name="Guliani, Sandeep" userId="8f6b3de9-2583-41e7-abfb-7ae3ca68e42c" providerId="ADAL" clId="{D5DA4D8C-CD78-4372-B1B0-1B758A94A6E2}" dt="2023-01-26T00:10:46.225" v="5439"/>
          <ac:spMkLst>
            <pc:docMk/>
            <pc:sldMk cId="2308945479" sldId="260"/>
            <ac:spMk id="27" creationId="{9C1755A3-A42D-7F9F-3B74-BCC7A38936CE}"/>
          </ac:spMkLst>
        </pc:spChg>
        <pc:spChg chg="add del mod">
          <ac:chgData name="Guliani, Sandeep" userId="8f6b3de9-2583-41e7-abfb-7ae3ca68e42c" providerId="ADAL" clId="{D5DA4D8C-CD78-4372-B1B0-1B758A94A6E2}" dt="2023-01-24T21:20:55.642" v="3662" actId="478"/>
          <ac:spMkLst>
            <pc:docMk/>
            <pc:sldMk cId="2308945479" sldId="260"/>
            <ac:spMk id="27" creationId="{C9B77723-1CFE-1630-4707-0B16D447D3D5}"/>
          </ac:spMkLst>
        </pc:spChg>
        <pc:spChg chg="mod">
          <ac:chgData name="Guliani, Sandeep" userId="8f6b3de9-2583-41e7-abfb-7ae3ca68e42c" providerId="ADAL" clId="{D5DA4D8C-CD78-4372-B1B0-1B758A94A6E2}" dt="2023-01-25T00:04:12.628" v="5104"/>
          <ac:spMkLst>
            <pc:docMk/>
            <pc:sldMk cId="2308945479" sldId="260"/>
            <ac:spMk id="28" creationId="{0F84E15D-2931-269C-6C26-B8697388C9F8}"/>
          </ac:spMkLst>
        </pc:spChg>
        <pc:spChg chg="mod">
          <ac:chgData name="Guliani, Sandeep" userId="8f6b3de9-2583-41e7-abfb-7ae3ca68e42c" providerId="ADAL" clId="{D5DA4D8C-CD78-4372-B1B0-1B758A94A6E2}" dt="2023-01-25T00:04:12.628" v="5104"/>
          <ac:spMkLst>
            <pc:docMk/>
            <pc:sldMk cId="2308945479" sldId="260"/>
            <ac:spMk id="29" creationId="{76D786DA-8B4C-ED93-F159-BBE4C49D6617}"/>
          </ac:spMkLst>
        </pc:spChg>
        <pc:grpChg chg="add mod">
          <ac:chgData name="Guliani, Sandeep" userId="8f6b3de9-2583-41e7-abfb-7ae3ca68e42c" providerId="ADAL" clId="{D5DA4D8C-CD78-4372-B1B0-1B758A94A6E2}" dt="2023-01-25T04:33:06.005" v="5187" actId="1076"/>
          <ac:grpSpMkLst>
            <pc:docMk/>
            <pc:sldMk cId="2308945479" sldId="260"/>
            <ac:grpSpMk id="5" creationId="{090CE614-4EC6-7D43-E591-823B1AF71352}"/>
          </ac:grpSpMkLst>
        </pc:grpChg>
        <pc:graphicFrameChg chg="add del mod modGraphic">
          <ac:chgData name="Guliani, Sandeep" userId="8f6b3de9-2583-41e7-abfb-7ae3ca68e42c" providerId="ADAL" clId="{D5DA4D8C-CD78-4372-B1B0-1B758A94A6E2}" dt="2023-01-24T16:57:28.891" v="1805" actId="478"/>
          <ac:graphicFrameMkLst>
            <pc:docMk/>
            <pc:sldMk cId="2308945479" sldId="260"/>
            <ac:graphicFrameMk id="8" creationId="{7ECDCE19-5D3A-F8BC-9FFD-CA4DE27A0838}"/>
          </ac:graphicFrameMkLst>
        </pc:graphicFrameChg>
        <pc:graphicFrameChg chg="add del mod modGraphic">
          <ac:chgData name="Guliani, Sandeep" userId="8f6b3de9-2583-41e7-abfb-7ae3ca68e42c" providerId="ADAL" clId="{D5DA4D8C-CD78-4372-B1B0-1B758A94A6E2}" dt="2023-01-24T19:12:04.741" v="2706" actId="478"/>
          <ac:graphicFrameMkLst>
            <pc:docMk/>
            <pc:sldMk cId="2308945479" sldId="260"/>
            <ac:graphicFrameMk id="17" creationId="{022183B1-BEBE-1FAC-AC01-4FEC02FA8244}"/>
          </ac:graphicFrameMkLst>
        </pc:graphicFrameChg>
        <pc:cxnChg chg="add del">
          <ac:chgData name="Guliani, Sandeep" userId="8f6b3de9-2583-41e7-abfb-7ae3ca68e42c" providerId="ADAL" clId="{D5DA4D8C-CD78-4372-B1B0-1B758A94A6E2}" dt="2023-01-24T16:58:12.098" v="1822" actId="478"/>
          <ac:cxnSpMkLst>
            <pc:docMk/>
            <pc:sldMk cId="2308945479" sldId="260"/>
            <ac:cxnSpMk id="11" creationId="{A2DC6DE0-9175-96B7-7FDF-1D87B2787454}"/>
          </ac:cxnSpMkLst>
        </pc:cxnChg>
      </pc:sldChg>
      <pc:sldChg chg="delSp modSp add mod">
        <pc:chgData name="Guliani, Sandeep" userId="8f6b3de9-2583-41e7-abfb-7ae3ca68e42c" providerId="ADAL" clId="{D5DA4D8C-CD78-4372-B1B0-1B758A94A6E2}" dt="2023-01-26T16:24:50.784" v="7648" actId="5793"/>
        <pc:sldMkLst>
          <pc:docMk/>
          <pc:sldMk cId="4116165548" sldId="261"/>
        </pc:sldMkLst>
        <pc:spChg chg="mod">
          <ac:chgData name="Guliani, Sandeep" userId="8f6b3de9-2583-41e7-abfb-7ae3ca68e42c" providerId="ADAL" clId="{D5DA4D8C-CD78-4372-B1B0-1B758A94A6E2}" dt="2023-01-26T16:24:50.784" v="7648" actId="5793"/>
          <ac:spMkLst>
            <pc:docMk/>
            <pc:sldMk cId="4116165548" sldId="261"/>
            <ac:spMk id="3" creationId="{5F05A9F7-A702-46A2-AA5E-E5EFC7FCC6F0}"/>
          </ac:spMkLst>
        </pc:spChg>
        <pc:spChg chg="mod">
          <ac:chgData name="Guliani, Sandeep" userId="8f6b3de9-2583-41e7-abfb-7ae3ca68e42c" providerId="ADAL" clId="{D5DA4D8C-CD78-4372-B1B0-1B758A94A6E2}" dt="2023-01-26T03:51:02.405" v="6083" actId="20577"/>
          <ac:spMkLst>
            <pc:docMk/>
            <pc:sldMk cId="4116165548" sldId="261"/>
            <ac:spMk id="4" creationId="{ACCAB48C-A16D-489F-9D8B-E4DA88FE6E3E}"/>
          </ac:spMkLst>
        </pc:spChg>
        <pc:spChg chg="del">
          <ac:chgData name="Guliani, Sandeep" userId="8f6b3de9-2583-41e7-abfb-7ae3ca68e42c" providerId="ADAL" clId="{D5DA4D8C-CD78-4372-B1B0-1B758A94A6E2}" dt="2023-01-24T00:58:33.867" v="1205" actId="478"/>
          <ac:spMkLst>
            <pc:docMk/>
            <pc:sldMk cId="4116165548" sldId="261"/>
            <ac:spMk id="5" creationId="{B0AF16AE-369F-0DF3-20BD-38D404E32D42}"/>
          </ac:spMkLst>
        </pc:spChg>
        <pc:spChg chg="del">
          <ac:chgData name="Guliani, Sandeep" userId="8f6b3de9-2583-41e7-abfb-7ae3ca68e42c" providerId="ADAL" clId="{D5DA4D8C-CD78-4372-B1B0-1B758A94A6E2}" dt="2023-01-24T00:58:33.867" v="1205" actId="478"/>
          <ac:spMkLst>
            <pc:docMk/>
            <pc:sldMk cId="4116165548" sldId="261"/>
            <ac:spMk id="6" creationId="{7821DDE3-671D-06E1-38AB-148259A395A4}"/>
          </ac:spMkLst>
        </pc:spChg>
        <pc:spChg chg="del">
          <ac:chgData name="Guliani, Sandeep" userId="8f6b3de9-2583-41e7-abfb-7ae3ca68e42c" providerId="ADAL" clId="{D5DA4D8C-CD78-4372-B1B0-1B758A94A6E2}" dt="2023-01-24T00:58:33.867" v="1205" actId="478"/>
          <ac:spMkLst>
            <pc:docMk/>
            <pc:sldMk cId="4116165548" sldId="261"/>
            <ac:spMk id="7" creationId="{411070A2-B8F6-45F3-6C56-6D7BD6EC4C51}"/>
          </ac:spMkLst>
        </pc:spChg>
        <pc:spChg chg="del">
          <ac:chgData name="Guliani, Sandeep" userId="8f6b3de9-2583-41e7-abfb-7ae3ca68e42c" providerId="ADAL" clId="{D5DA4D8C-CD78-4372-B1B0-1B758A94A6E2}" dt="2023-01-24T00:58:33.867" v="1205" actId="478"/>
          <ac:spMkLst>
            <pc:docMk/>
            <pc:sldMk cId="4116165548" sldId="261"/>
            <ac:spMk id="9" creationId="{85390647-54E3-496A-E677-E92B1516D913}"/>
          </ac:spMkLst>
        </pc:spChg>
        <pc:spChg chg="del">
          <ac:chgData name="Guliani, Sandeep" userId="8f6b3de9-2583-41e7-abfb-7ae3ca68e42c" providerId="ADAL" clId="{D5DA4D8C-CD78-4372-B1B0-1B758A94A6E2}" dt="2023-01-24T00:58:33.867" v="1205" actId="478"/>
          <ac:spMkLst>
            <pc:docMk/>
            <pc:sldMk cId="4116165548" sldId="261"/>
            <ac:spMk id="10" creationId="{0504E6D6-487E-CE88-2DCB-3462515C6487}"/>
          </ac:spMkLst>
        </pc:spChg>
        <pc:spChg chg="del">
          <ac:chgData name="Guliani, Sandeep" userId="8f6b3de9-2583-41e7-abfb-7ae3ca68e42c" providerId="ADAL" clId="{D5DA4D8C-CD78-4372-B1B0-1B758A94A6E2}" dt="2023-01-24T00:58:33.867" v="1205" actId="478"/>
          <ac:spMkLst>
            <pc:docMk/>
            <pc:sldMk cId="4116165548" sldId="261"/>
            <ac:spMk id="12" creationId="{819615F5-7076-D496-59F4-B2F6D5A7A838}"/>
          </ac:spMkLst>
        </pc:spChg>
        <pc:spChg chg="del">
          <ac:chgData name="Guliani, Sandeep" userId="8f6b3de9-2583-41e7-abfb-7ae3ca68e42c" providerId="ADAL" clId="{D5DA4D8C-CD78-4372-B1B0-1B758A94A6E2}" dt="2023-01-24T00:58:33.867" v="1205" actId="478"/>
          <ac:spMkLst>
            <pc:docMk/>
            <pc:sldMk cId="4116165548" sldId="261"/>
            <ac:spMk id="13" creationId="{75AD8CC9-73EA-21DC-E268-F10239B223EC}"/>
          </ac:spMkLst>
        </pc:spChg>
        <pc:spChg chg="del">
          <ac:chgData name="Guliani, Sandeep" userId="8f6b3de9-2583-41e7-abfb-7ae3ca68e42c" providerId="ADAL" clId="{D5DA4D8C-CD78-4372-B1B0-1B758A94A6E2}" dt="2023-01-24T00:58:33.867" v="1205" actId="478"/>
          <ac:spMkLst>
            <pc:docMk/>
            <pc:sldMk cId="4116165548" sldId="261"/>
            <ac:spMk id="14" creationId="{593A385F-8BE8-A085-E29E-18ED61B63412}"/>
          </ac:spMkLst>
        </pc:spChg>
        <pc:spChg chg="del">
          <ac:chgData name="Guliani, Sandeep" userId="8f6b3de9-2583-41e7-abfb-7ae3ca68e42c" providerId="ADAL" clId="{D5DA4D8C-CD78-4372-B1B0-1B758A94A6E2}" dt="2023-01-24T00:58:33.867" v="1205" actId="478"/>
          <ac:spMkLst>
            <pc:docMk/>
            <pc:sldMk cId="4116165548" sldId="261"/>
            <ac:spMk id="15" creationId="{48B53343-09B0-E761-4A47-F98607F4792E}"/>
          </ac:spMkLst>
        </pc:spChg>
        <pc:spChg chg="del">
          <ac:chgData name="Guliani, Sandeep" userId="8f6b3de9-2583-41e7-abfb-7ae3ca68e42c" providerId="ADAL" clId="{D5DA4D8C-CD78-4372-B1B0-1B758A94A6E2}" dt="2023-01-24T00:58:40.586" v="1207" actId="478"/>
          <ac:spMkLst>
            <pc:docMk/>
            <pc:sldMk cId="4116165548" sldId="261"/>
            <ac:spMk id="16" creationId="{6DA63DF0-06A5-4762-009C-A084454EE171}"/>
          </ac:spMkLst>
        </pc:spChg>
        <pc:cxnChg chg="del">
          <ac:chgData name="Guliani, Sandeep" userId="8f6b3de9-2583-41e7-abfb-7ae3ca68e42c" providerId="ADAL" clId="{D5DA4D8C-CD78-4372-B1B0-1B758A94A6E2}" dt="2023-01-24T00:58:37.735" v="1206" actId="478"/>
          <ac:cxnSpMkLst>
            <pc:docMk/>
            <pc:sldMk cId="4116165548" sldId="261"/>
            <ac:cxnSpMk id="11" creationId="{A2DC6DE0-9175-96B7-7FDF-1D87B2787454}"/>
          </ac:cxnSpMkLst>
        </pc:cxnChg>
      </pc:sldChg>
      <pc:sldChg chg="addSp delSp modSp add mod">
        <pc:chgData name="Guliani, Sandeep" userId="8f6b3de9-2583-41e7-abfb-7ae3ca68e42c" providerId="ADAL" clId="{D5DA4D8C-CD78-4372-B1B0-1B758A94A6E2}" dt="2023-01-26T22:46:19.492" v="8245" actId="20577"/>
        <pc:sldMkLst>
          <pc:docMk/>
          <pc:sldMk cId="1159229457" sldId="262"/>
        </pc:sldMkLst>
        <pc:spChg chg="add del">
          <ac:chgData name="Guliani, Sandeep" userId="8f6b3de9-2583-41e7-abfb-7ae3ca68e42c" providerId="ADAL" clId="{D5DA4D8C-CD78-4372-B1B0-1B758A94A6E2}" dt="2023-01-24T19:16:06.506" v="2746" actId="478"/>
          <ac:spMkLst>
            <pc:docMk/>
            <pc:sldMk cId="1159229457" sldId="262"/>
            <ac:spMk id="3" creationId="{5F05A9F7-A702-46A2-AA5E-E5EFC7FCC6F0}"/>
          </ac:spMkLst>
        </pc:spChg>
        <pc:spChg chg="mod">
          <ac:chgData name="Guliani, Sandeep" userId="8f6b3de9-2583-41e7-abfb-7ae3ca68e42c" providerId="ADAL" clId="{D5DA4D8C-CD78-4372-B1B0-1B758A94A6E2}" dt="2023-01-26T03:50:53.935" v="6069" actId="20577"/>
          <ac:spMkLst>
            <pc:docMk/>
            <pc:sldMk cId="1159229457" sldId="262"/>
            <ac:spMk id="4" creationId="{ACCAB48C-A16D-489F-9D8B-E4DA88FE6E3E}"/>
          </ac:spMkLst>
        </pc:spChg>
        <pc:spChg chg="del">
          <ac:chgData name="Guliani, Sandeep" userId="8f6b3de9-2583-41e7-abfb-7ae3ca68e42c" providerId="ADAL" clId="{D5DA4D8C-CD78-4372-B1B0-1B758A94A6E2}" dt="2023-01-24T19:16:46.091" v="2749" actId="478"/>
          <ac:spMkLst>
            <pc:docMk/>
            <pc:sldMk cId="1159229457" sldId="262"/>
            <ac:spMk id="5" creationId="{B0AF16AE-369F-0DF3-20BD-38D404E32D42}"/>
          </ac:spMkLst>
        </pc:spChg>
        <pc:spChg chg="del">
          <ac:chgData name="Guliani, Sandeep" userId="8f6b3de9-2583-41e7-abfb-7ae3ca68e42c" providerId="ADAL" clId="{D5DA4D8C-CD78-4372-B1B0-1B758A94A6E2}" dt="2023-01-24T19:16:46.091" v="2749" actId="478"/>
          <ac:spMkLst>
            <pc:docMk/>
            <pc:sldMk cId="1159229457" sldId="262"/>
            <ac:spMk id="6" creationId="{7821DDE3-671D-06E1-38AB-148259A395A4}"/>
          </ac:spMkLst>
        </pc:spChg>
        <pc:spChg chg="del">
          <ac:chgData name="Guliani, Sandeep" userId="8f6b3de9-2583-41e7-abfb-7ae3ca68e42c" providerId="ADAL" clId="{D5DA4D8C-CD78-4372-B1B0-1B758A94A6E2}" dt="2023-01-24T19:16:46.091" v="2749" actId="478"/>
          <ac:spMkLst>
            <pc:docMk/>
            <pc:sldMk cId="1159229457" sldId="262"/>
            <ac:spMk id="7" creationId="{411070A2-B8F6-45F3-6C56-6D7BD6EC4C51}"/>
          </ac:spMkLst>
        </pc:spChg>
        <pc:spChg chg="del">
          <ac:chgData name="Guliani, Sandeep" userId="8f6b3de9-2583-41e7-abfb-7ae3ca68e42c" providerId="ADAL" clId="{D5DA4D8C-CD78-4372-B1B0-1B758A94A6E2}" dt="2023-01-24T19:16:46.091" v="2749" actId="478"/>
          <ac:spMkLst>
            <pc:docMk/>
            <pc:sldMk cId="1159229457" sldId="262"/>
            <ac:spMk id="9" creationId="{85390647-54E3-496A-E677-E92B1516D913}"/>
          </ac:spMkLst>
        </pc:spChg>
        <pc:spChg chg="del">
          <ac:chgData name="Guliani, Sandeep" userId="8f6b3de9-2583-41e7-abfb-7ae3ca68e42c" providerId="ADAL" clId="{D5DA4D8C-CD78-4372-B1B0-1B758A94A6E2}" dt="2023-01-24T19:16:46.091" v="2749" actId="478"/>
          <ac:spMkLst>
            <pc:docMk/>
            <pc:sldMk cId="1159229457" sldId="262"/>
            <ac:spMk id="10" creationId="{0504E6D6-487E-CE88-2DCB-3462515C6487}"/>
          </ac:spMkLst>
        </pc:spChg>
        <pc:spChg chg="add del mod">
          <ac:chgData name="Guliani, Sandeep" userId="8f6b3de9-2583-41e7-abfb-7ae3ca68e42c" providerId="ADAL" clId="{D5DA4D8C-CD78-4372-B1B0-1B758A94A6E2}" dt="2023-01-24T19:15:53.430" v="2744" actId="478"/>
          <ac:spMkLst>
            <pc:docMk/>
            <pc:sldMk cId="1159229457" sldId="262"/>
            <ac:spMk id="11" creationId="{8E39D123-7CFC-FA9E-A1E8-CD1612E731D0}"/>
          </ac:spMkLst>
        </pc:spChg>
        <pc:spChg chg="del">
          <ac:chgData name="Guliani, Sandeep" userId="8f6b3de9-2583-41e7-abfb-7ae3ca68e42c" providerId="ADAL" clId="{D5DA4D8C-CD78-4372-B1B0-1B758A94A6E2}" dt="2023-01-24T19:16:46.091" v="2749" actId="478"/>
          <ac:spMkLst>
            <pc:docMk/>
            <pc:sldMk cId="1159229457" sldId="262"/>
            <ac:spMk id="12" creationId="{819615F5-7076-D496-59F4-B2F6D5A7A838}"/>
          </ac:spMkLst>
        </pc:spChg>
        <pc:spChg chg="del">
          <ac:chgData name="Guliani, Sandeep" userId="8f6b3de9-2583-41e7-abfb-7ae3ca68e42c" providerId="ADAL" clId="{D5DA4D8C-CD78-4372-B1B0-1B758A94A6E2}" dt="2023-01-24T19:16:46.091" v="2749" actId="478"/>
          <ac:spMkLst>
            <pc:docMk/>
            <pc:sldMk cId="1159229457" sldId="262"/>
            <ac:spMk id="13" creationId="{75AD8CC9-73EA-21DC-E268-F10239B223EC}"/>
          </ac:spMkLst>
        </pc:spChg>
        <pc:spChg chg="del">
          <ac:chgData name="Guliani, Sandeep" userId="8f6b3de9-2583-41e7-abfb-7ae3ca68e42c" providerId="ADAL" clId="{D5DA4D8C-CD78-4372-B1B0-1B758A94A6E2}" dt="2023-01-24T19:16:46.091" v="2749" actId="478"/>
          <ac:spMkLst>
            <pc:docMk/>
            <pc:sldMk cId="1159229457" sldId="262"/>
            <ac:spMk id="14" creationId="{593A385F-8BE8-A085-E29E-18ED61B63412}"/>
          </ac:spMkLst>
        </pc:spChg>
        <pc:spChg chg="del">
          <ac:chgData name="Guliani, Sandeep" userId="8f6b3de9-2583-41e7-abfb-7ae3ca68e42c" providerId="ADAL" clId="{D5DA4D8C-CD78-4372-B1B0-1B758A94A6E2}" dt="2023-01-24T19:16:46.091" v="2749" actId="478"/>
          <ac:spMkLst>
            <pc:docMk/>
            <pc:sldMk cId="1159229457" sldId="262"/>
            <ac:spMk id="15" creationId="{48B53343-09B0-E761-4A47-F98607F4792E}"/>
          </ac:spMkLst>
        </pc:spChg>
        <pc:spChg chg="mod">
          <ac:chgData name="Guliani, Sandeep" userId="8f6b3de9-2583-41e7-abfb-7ae3ca68e42c" providerId="ADAL" clId="{D5DA4D8C-CD78-4372-B1B0-1B758A94A6E2}" dt="2023-01-26T16:13:50.345" v="6967" actId="255"/>
          <ac:spMkLst>
            <pc:docMk/>
            <pc:sldMk cId="1159229457" sldId="262"/>
            <ac:spMk id="18" creationId="{3C6055C8-4E78-348B-A818-25A38EE5E1CB}"/>
          </ac:spMkLst>
        </pc:spChg>
        <pc:spChg chg="add del mod">
          <ac:chgData name="Guliani, Sandeep" userId="8f6b3de9-2583-41e7-abfb-7ae3ca68e42c" providerId="ADAL" clId="{D5DA4D8C-CD78-4372-B1B0-1B758A94A6E2}" dt="2023-01-24T19:16:13.753" v="2747" actId="478"/>
          <ac:spMkLst>
            <pc:docMk/>
            <pc:sldMk cId="1159229457" sldId="262"/>
            <ac:spMk id="19" creationId="{68034732-8D39-9FCC-2D2A-091A338DA5BD}"/>
          </ac:spMkLst>
        </pc:spChg>
        <pc:spChg chg="add mod">
          <ac:chgData name="Guliani, Sandeep" userId="8f6b3de9-2583-41e7-abfb-7ae3ca68e42c" providerId="ADAL" clId="{D5DA4D8C-CD78-4372-B1B0-1B758A94A6E2}" dt="2023-01-26T16:13:37.552" v="6966" actId="255"/>
          <ac:spMkLst>
            <pc:docMk/>
            <pc:sldMk cId="1159229457" sldId="262"/>
            <ac:spMk id="21" creationId="{473282F5-B71C-878F-857C-7A117149AFD9}"/>
          </ac:spMkLst>
        </pc:spChg>
        <pc:graphicFrameChg chg="mod modGraphic">
          <ac:chgData name="Guliani, Sandeep" userId="8f6b3de9-2583-41e7-abfb-7ae3ca68e42c" providerId="ADAL" clId="{D5DA4D8C-CD78-4372-B1B0-1B758A94A6E2}" dt="2023-01-26T22:46:19.492" v="8245" actId="20577"/>
          <ac:graphicFrameMkLst>
            <pc:docMk/>
            <pc:sldMk cId="1159229457" sldId="262"/>
            <ac:graphicFrameMk id="17" creationId="{022183B1-BEBE-1FAC-AC01-4FEC02FA8244}"/>
          </ac:graphicFrameMkLst>
        </pc:graphicFrameChg>
      </pc:sldChg>
      <pc:sldChg chg="addSp delSp modSp mod">
        <pc:chgData name="Guliani, Sandeep" userId="8f6b3de9-2583-41e7-abfb-7ae3ca68e42c" providerId="ADAL" clId="{D5DA4D8C-CD78-4372-B1B0-1B758A94A6E2}" dt="2023-01-26T05:11:51.948" v="6829" actId="20577"/>
        <pc:sldMkLst>
          <pc:docMk/>
          <pc:sldMk cId="2820879509" sldId="263"/>
        </pc:sldMkLst>
        <pc:spChg chg="mod">
          <ac:chgData name="Guliani, Sandeep" userId="8f6b3de9-2583-41e7-abfb-7ae3ca68e42c" providerId="ADAL" clId="{D5DA4D8C-CD78-4372-B1B0-1B758A94A6E2}" dt="2023-01-25T04:29:38.423" v="5138" actId="1076"/>
          <ac:spMkLst>
            <pc:docMk/>
            <pc:sldMk cId="2820879509" sldId="263"/>
            <ac:spMk id="2" creationId="{D0A0B463-F9C2-4644-BB10-C73AD17FBD03}"/>
          </ac:spMkLst>
        </pc:spChg>
        <pc:spChg chg="mod">
          <ac:chgData name="Guliani, Sandeep" userId="8f6b3de9-2583-41e7-abfb-7ae3ca68e42c" providerId="ADAL" clId="{D5DA4D8C-CD78-4372-B1B0-1B758A94A6E2}" dt="2023-01-26T03:49:21.460" v="6037" actId="14100"/>
          <ac:spMkLst>
            <pc:docMk/>
            <pc:sldMk cId="2820879509" sldId="263"/>
            <ac:spMk id="3" creationId="{5F05A9F7-A702-46A2-AA5E-E5EFC7FCC6F0}"/>
          </ac:spMkLst>
        </pc:spChg>
        <pc:spChg chg="add del mod">
          <ac:chgData name="Guliani, Sandeep" userId="8f6b3de9-2583-41e7-abfb-7ae3ca68e42c" providerId="ADAL" clId="{D5DA4D8C-CD78-4372-B1B0-1B758A94A6E2}" dt="2023-01-26T00:10:52.872" v="5440" actId="478"/>
          <ac:spMkLst>
            <pc:docMk/>
            <pc:sldMk cId="2820879509" sldId="263"/>
            <ac:spMk id="5" creationId="{36BBA827-4D12-C9CE-0F9E-28F422C2D0BB}"/>
          </ac:spMkLst>
        </pc:spChg>
        <pc:spChg chg="add mod">
          <ac:chgData name="Guliani, Sandeep" userId="8f6b3de9-2583-41e7-abfb-7ae3ca68e42c" providerId="ADAL" clId="{D5DA4D8C-CD78-4372-B1B0-1B758A94A6E2}" dt="2023-01-26T05:11:51.948" v="6829" actId="20577"/>
          <ac:spMkLst>
            <pc:docMk/>
            <pc:sldMk cId="2820879509" sldId="263"/>
            <ac:spMk id="5" creationId="{ACD44637-B51E-AF6C-7CE5-5EA639E0F379}"/>
          </ac:spMkLst>
        </pc:spChg>
        <pc:spChg chg="add del mod">
          <ac:chgData name="Guliani, Sandeep" userId="8f6b3de9-2583-41e7-abfb-7ae3ca68e42c" providerId="ADAL" clId="{D5DA4D8C-CD78-4372-B1B0-1B758A94A6E2}" dt="2023-01-26T00:10:52.872" v="5440" actId="478"/>
          <ac:spMkLst>
            <pc:docMk/>
            <pc:sldMk cId="2820879509" sldId="263"/>
            <ac:spMk id="6" creationId="{F8578933-679E-DAC8-2441-BF3585F22C51}"/>
          </ac:spMkLst>
        </pc:spChg>
        <pc:spChg chg="add del mod">
          <ac:chgData name="Guliani, Sandeep" userId="8f6b3de9-2583-41e7-abfb-7ae3ca68e42c" providerId="ADAL" clId="{D5DA4D8C-CD78-4372-B1B0-1B758A94A6E2}" dt="2023-01-26T00:10:52.872" v="5440" actId="478"/>
          <ac:spMkLst>
            <pc:docMk/>
            <pc:sldMk cId="2820879509" sldId="263"/>
            <ac:spMk id="7" creationId="{02633163-BF69-8E1E-7B1B-8C8F6BA10D9A}"/>
          </ac:spMkLst>
        </pc:spChg>
        <pc:spChg chg="add del mod">
          <ac:chgData name="Guliani, Sandeep" userId="8f6b3de9-2583-41e7-abfb-7ae3ca68e42c" providerId="ADAL" clId="{D5DA4D8C-CD78-4372-B1B0-1B758A94A6E2}" dt="2023-01-26T00:10:52.872" v="5440" actId="478"/>
          <ac:spMkLst>
            <pc:docMk/>
            <pc:sldMk cId="2820879509" sldId="263"/>
            <ac:spMk id="8" creationId="{49E36785-81D1-442D-A7AB-1F4E9C3C0D80}"/>
          </ac:spMkLst>
        </pc:spChg>
        <pc:spChg chg="add del mod">
          <ac:chgData name="Guliani, Sandeep" userId="8f6b3de9-2583-41e7-abfb-7ae3ca68e42c" providerId="ADAL" clId="{D5DA4D8C-CD78-4372-B1B0-1B758A94A6E2}" dt="2023-01-26T00:10:52.872" v="5440" actId="478"/>
          <ac:spMkLst>
            <pc:docMk/>
            <pc:sldMk cId="2820879509" sldId="263"/>
            <ac:spMk id="9" creationId="{14FCE6D7-36B2-FAB7-45F6-EBB76496FAE3}"/>
          </ac:spMkLst>
        </pc:spChg>
        <pc:spChg chg="add del mod">
          <ac:chgData name="Guliani, Sandeep" userId="8f6b3de9-2583-41e7-abfb-7ae3ca68e42c" providerId="ADAL" clId="{D5DA4D8C-CD78-4372-B1B0-1B758A94A6E2}" dt="2023-01-26T00:10:52.872" v="5440" actId="478"/>
          <ac:spMkLst>
            <pc:docMk/>
            <pc:sldMk cId="2820879509" sldId="263"/>
            <ac:spMk id="10" creationId="{FA1A6BA9-4F28-225D-A09E-E284940C5A67}"/>
          </ac:spMkLst>
        </pc:spChg>
        <pc:spChg chg="add del mod">
          <ac:chgData name="Guliani, Sandeep" userId="8f6b3de9-2583-41e7-abfb-7ae3ca68e42c" providerId="ADAL" clId="{D5DA4D8C-CD78-4372-B1B0-1B758A94A6E2}" dt="2023-01-26T00:10:52.872" v="5440" actId="478"/>
          <ac:spMkLst>
            <pc:docMk/>
            <pc:sldMk cId="2820879509" sldId="263"/>
            <ac:spMk id="11" creationId="{E6CB0EAD-383C-3DA0-4A2B-3CA69D89193B}"/>
          </ac:spMkLst>
        </pc:spChg>
        <pc:spChg chg="add del mod">
          <ac:chgData name="Guliani, Sandeep" userId="8f6b3de9-2583-41e7-abfb-7ae3ca68e42c" providerId="ADAL" clId="{D5DA4D8C-CD78-4372-B1B0-1B758A94A6E2}" dt="2023-01-26T00:10:52.872" v="5440" actId="478"/>
          <ac:spMkLst>
            <pc:docMk/>
            <pc:sldMk cId="2820879509" sldId="263"/>
            <ac:spMk id="12" creationId="{1DA0E729-071A-4ABC-F9B4-2DAA824AFE25}"/>
          </ac:spMkLst>
        </pc:spChg>
        <pc:spChg chg="add del mod">
          <ac:chgData name="Guliani, Sandeep" userId="8f6b3de9-2583-41e7-abfb-7ae3ca68e42c" providerId="ADAL" clId="{D5DA4D8C-CD78-4372-B1B0-1B758A94A6E2}" dt="2023-01-26T00:10:52.872" v="5440" actId="478"/>
          <ac:spMkLst>
            <pc:docMk/>
            <pc:sldMk cId="2820879509" sldId="263"/>
            <ac:spMk id="13" creationId="{A9D3995E-07A1-E213-B548-9CBD1350928B}"/>
          </ac:spMkLst>
        </pc:spChg>
        <pc:spChg chg="add del mod">
          <ac:chgData name="Guliani, Sandeep" userId="8f6b3de9-2583-41e7-abfb-7ae3ca68e42c" providerId="ADAL" clId="{D5DA4D8C-CD78-4372-B1B0-1B758A94A6E2}" dt="2023-01-26T00:10:52.872" v="5440" actId="478"/>
          <ac:spMkLst>
            <pc:docMk/>
            <pc:sldMk cId="2820879509" sldId="263"/>
            <ac:spMk id="14" creationId="{441F1766-8D23-E61E-FBBF-27573EC8DE4F}"/>
          </ac:spMkLst>
        </pc:spChg>
        <pc:spChg chg="add del mod">
          <ac:chgData name="Guliani, Sandeep" userId="8f6b3de9-2583-41e7-abfb-7ae3ca68e42c" providerId="ADAL" clId="{D5DA4D8C-CD78-4372-B1B0-1B758A94A6E2}" dt="2023-01-26T00:10:52.872" v="5440" actId="478"/>
          <ac:spMkLst>
            <pc:docMk/>
            <pc:sldMk cId="2820879509" sldId="263"/>
            <ac:spMk id="15" creationId="{AA81FBE5-E31E-69A2-80CD-584C41754634}"/>
          </ac:spMkLst>
        </pc:spChg>
        <pc:spChg chg="add del mod">
          <ac:chgData name="Guliani, Sandeep" userId="8f6b3de9-2583-41e7-abfb-7ae3ca68e42c" providerId="ADAL" clId="{D5DA4D8C-CD78-4372-B1B0-1B758A94A6E2}" dt="2023-01-26T00:10:52.872" v="5440" actId="478"/>
          <ac:spMkLst>
            <pc:docMk/>
            <pc:sldMk cId="2820879509" sldId="263"/>
            <ac:spMk id="16" creationId="{CECA802D-CABE-3E66-D4BB-5A0CD5A1C9E9}"/>
          </ac:spMkLst>
        </pc:spChg>
        <pc:spChg chg="add del mod">
          <ac:chgData name="Guliani, Sandeep" userId="8f6b3de9-2583-41e7-abfb-7ae3ca68e42c" providerId="ADAL" clId="{D5DA4D8C-CD78-4372-B1B0-1B758A94A6E2}" dt="2023-01-26T00:10:52.872" v="5440" actId="478"/>
          <ac:spMkLst>
            <pc:docMk/>
            <pc:sldMk cId="2820879509" sldId="263"/>
            <ac:spMk id="17" creationId="{E3A1E8CB-D6DE-7E58-5739-711360BF4E0E}"/>
          </ac:spMkLst>
        </pc:spChg>
        <pc:spChg chg="add del mod">
          <ac:chgData name="Guliani, Sandeep" userId="8f6b3de9-2583-41e7-abfb-7ae3ca68e42c" providerId="ADAL" clId="{D5DA4D8C-CD78-4372-B1B0-1B758A94A6E2}" dt="2023-01-26T00:10:52.872" v="5440" actId="478"/>
          <ac:spMkLst>
            <pc:docMk/>
            <pc:sldMk cId="2820879509" sldId="263"/>
            <ac:spMk id="18" creationId="{5E1350D3-720E-5AB1-1F9F-B800710B3696}"/>
          </ac:spMkLst>
        </pc:spChg>
        <pc:picChg chg="add del">
          <ac:chgData name="Guliani, Sandeep" userId="8f6b3de9-2583-41e7-abfb-7ae3ca68e42c" providerId="ADAL" clId="{D5DA4D8C-CD78-4372-B1B0-1B758A94A6E2}" dt="2023-01-26T00:10:14.236" v="5437" actId="22"/>
          <ac:picMkLst>
            <pc:docMk/>
            <pc:sldMk cId="2820879509" sldId="263"/>
            <ac:picMk id="20" creationId="{81BE5E7A-FD95-D4B3-0077-FC0F5D181842}"/>
          </ac:picMkLst>
        </pc:picChg>
        <pc:picChg chg="add mod">
          <ac:chgData name="Guliani, Sandeep" userId="8f6b3de9-2583-41e7-abfb-7ae3ca68e42c" providerId="ADAL" clId="{D5DA4D8C-CD78-4372-B1B0-1B758A94A6E2}" dt="2023-01-26T03:49:57.984" v="6039" actId="1076"/>
          <ac:picMkLst>
            <pc:docMk/>
            <pc:sldMk cId="2820879509" sldId="263"/>
            <ac:picMk id="22" creationId="{F032F758-5370-912A-4CBF-95AE45156653}"/>
          </ac:picMkLst>
        </pc:picChg>
        <pc:picChg chg="add mod">
          <ac:chgData name="Guliani, Sandeep" userId="8f6b3de9-2583-41e7-abfb-7ae3ca68e42c" providerId="ADAL" clId="{D5DA4D8C-CD78-4372-B1B0-1B758A94A6E2}" dt="2023-01-26T03:50:02.807" v="6041" actId="14100"/>
          <ac:picMkLst>
            <pc:docMk/>
            <pc:sldMk cId="2820879509" sldId="263"/>
            <ac:picMk id="24" creationId="{F84DCF7B-F9CC-5888-6A58-151514C292F0}"/>
          </ac:picMkLst>
        </pc:picChg>
        <pc:picChg chg="add del mod">
          <ac:chgData name="Guliani, Sandeep" userId="8f6b3de9-2583-41e7-abfb-7ae3ca68e42c" providerId="ADAL" clId="{D5DA4D8C-CD78-4372-B1B0-1B758A94A6E2}" dt="2023-01-26T00:18:50.590" v="5450" actId="478"/>
          <ac:picMkLst>
            <pc:docMk/>
            <pc:sldMk cId="2820879509" sldId="263"/>
            <ac:picMk id="26" creationId="{85C402FB-735F-F372-59D0-C01C77FC3B74}"/>
          </ac:picMkLst>
        </pc:picChg>
        <pc:picChg chg="add mod">
          <ac:chgData name="Guliani, Sandeep" userId="8f6b3de9-2583-41e7-abfb-7ae3ca68e42c" providerId="ADAL" clId="{D5DA4D8C-CD78-4372-B1B0-1B758A94A6E2}" dt="2023-01-26T03:39:09.088" v="5957" actId="1076"/>
          <ac:picMkLst>
            <pc:docMk/>
            <pc:sldMk cId="2820879509" sldId="263"/>
            <ac:picMk id="28" creationId="{F747B6FA-62E6-E9E9-3C58-2C0201EC59A9}"/>
          </ac:picMkLst>
        </pc:picChg>
        <pc:picChg chg="add mod">
          <ac:chgData name="Guliani, Sandeep" userId="8f6b3de9-2583-41e7-abfb-7ae3ca68e42c" providerId="ADAL" clId="{D5DA4D8C-CD78-4372-B1B0-1B758A94A6E2}" dt="2023-01-26T03:42:52.788" v="5965" actId="1076"/>
          <ac:picMkLst>
            <pc:docMk/>
            <pc:sldMk cId="2820879509" sldId="263"/>
            <ac:picMk id="30" creationId="{EF0CBB18-FCAE-5071-6EBB-A62100720FFB}"/>
          </ac:picMkLst>
        </pc:picChg>
        <pc:picChg chg="add mod">
          <ac:chgData name="Guliani, Sandeep" userId="8f6b3de9-2583-41e7-abfb-7ae3ca68e42c" providerId="ADAL" clId="{D5DA4D8C-CD78-4372-B1B0-1B758A94A6E2}" dt="2023-01-26T03:43:04.498" v="5966" actId="1076"/>
          <ac:picMkLst>
            <pc:docMk/>
            <pc:sldMk cId="2820879509" sldId="263"/>
            <ac:picMk id="1026" creationId="{9987789B-0DDB-FE06-DCF6-AB148222003E}"/>
          </ac:picMkLst>
        </pc:picChg>
      </pc:sldChg>
      <pc:sldChg chg="addSp delSp modSp mod">
        <pc:chgData name="Guliani, Sandeep" userId="8f6b3de9-2583-41e7-abfb-7ae3ca68e42c" providerId="ADAL" clId="{D5DA4D8C-CD78-4372-B1B0-1B758A94A6E2}" dt="2023-01-26T22:48:13.767" v="8292" actId="20577"/>
        <pc:sldMkLst>
          <pc:docMk/>
          <pc:sldMk cId="1263163992" sldId="264"/>
        </pc:sldMkLst>
        <pc:spChg chg="mod">
          <ac:chgData name="Guliani, Sandeep" userId="8f6b3de9-2583-41e7-abfb-7ae3ca68e42c" providerId="ADAL" clId="{D5DA4D8C-CD78-4372-B1B0-1B758A94A6E2}" dt="2023-01-26T21:06:34.649" v="7696" actId="20577"/>
          <ac:spMkLst>
            <pc:docMk/>
            <pc:sldMk cId="1263163992" sldId="264"/>
            <ac:spMk id="2" creationId="{D0A0B463-F9C2-4644-BB10-C73AD17FBD03}"/>
          </ac:spMkLst>
        </pc:spChg>
        <pc:spChg chg="del">
          <ac:chgData name="Guliani, Sandeep" userId="8f6b3de9-2583-41e7-abfb-7ae3ca68e42c" providerId="ADAL" clId="{D5DA4D8C-CD78-4372-B1B0-1B758A94A6E2}" dt="2023-01-24T21:33:46.809" v="4306" actId="478"/>
          <ac:spMkLst>
            <pc:docMk/>
            <pc:sldMk cId="1263163992" sldId="264"/>
            <ac:spMk id="3" creationId="{5F05A9F7-A702-46A2-AA5E-E5EFC7FCC6F0}"/>
          </ac:spMkLst>
        </pc:spChg>
        <pc:spChg chg="add del mod">
          <ac:chgData name="Guliani, Sandeep" userId="8f6b3de9-2583-41e7-abfb-7ae3ca68e42c" providerId="ADAL" clId="{D5DA4D8C-CD78-4372-B1B0-1B758A94A6E2}" dt="2023-01-26T05:18:12.539" v="6873" actId="478"/>
          <ac:spMkLst>
            <pc:docMk/>
            <pc:sldMk cId="1263163992" sldId="264"/>
            <ac:spMk id="3" creationId="{F7676FA5-8B68-EF0B-683F-747E7FA15186}"/>
          </ac:spMkLst>
        </pc:spChg>
        <pc:spChg chg="add del mod">
          <ac:chgData name="Guliani, Sandeep" userId="8f6b3de9-2583-41e7-abfb-7ae3ca68e42c" providerId="ADAL" clId="{D5DA4D8C-CD78-4372-B1B0-1B758A94A6E2}" dt="2023-01-24T21:33:50.311" v="4307" actId="478"/>
          <ac:spMkLst>
            <pc:docMk/>
            <pc:sldMk cId="1263163992" sldId="264"/>
            <ac:spMk id="6" creationId="{DA8B1A5F-F006-32BD-64BF-B36C92DE2521}"/>
          </ac:spMkLst>
        </pc:spChg>
        <pc:spChg chg="add mod">
          <ac:chgData name="Guliani, Sandeep" userId="8f6b3de9-2583-41e7-abfb-7ae3ca68e42c" providerId="ADAL" clId="{D5DA4D8C-CD78-4372-B1B0-1B758A94A6E2}" dt="2023-01-26T21:07:26.047" v="7743" actId="20577"/>
          <ac:spMkLst>
            <pc:docMk/>
            <pc:sldMk cId="1263163992" sldId="264"/>
            <ac:spMk id="11" creationId="{3B8D9E37-E8BE-AE9B-2A7E-F7E83AAA5BD6}"/>
          </ac:spMkLst>
        </pc:spChg>
        <pc:spChg chg="add del mod">
          <ac:chgData name="Guliani, Sandeep" userId="8f6b3de9-2583-41e7-abfb-7ae3ca68e42c" providerId="ADAL" clId="{D5DA4D8C-CD78-4372-B1B0-1B758A94A6E2}" dt="2023-01-25T00:15:59.841" v="5130" actId="478"/>
          <ac:spMkLst>
            <pc:docMk/>
            <pc:sldMk cId="1263163992" sldId="264"/>
            <ac:spMk id="16" creationId="{D838A483-19E4-101E-FDA8-0A6020344409}"/>
          </ac:spMkLst>
        </pc:spChg>
        <pc:spChg chg="add mod">
          <ac:chgData name="Guliani, Sandeep" userId="8f6b3de9-2583-41e7-abfb-7ae3ca68e42c" providerId="ADAL" clId="{D5DA4D8C-CD78-4372-B1B0-1B758A94A6E2}" dt="2023-01-26T22:48:13.767" v="8292" actId="20577"/>
          <ac:spMkLst>
            <pc:docMk/>
            <pc:sldMk cId="1263163992" sldId="264"/>
            <ac:spMk id="17" creationId="{C2EEC845-7F53-AC41-6DAC-7BAA3A51F20D}"/>
          </ac:spMkLst>
        </pc:spChg>
        <pc:graphicFrameChg chg="add del mod">
          <ac:chgData name="Guliani, Sandeep" userId="8f6b3de9-2583-41e7-abfb-7ae3ca68e42c" providerId="ADAL" clId="{D5DA4D8C-CD78-4372-B1B0-1B758A94A6E2}" dt="2023-01-26T03:00:18.812" v="5495"/>
          <ac:graphicFrameMkLst>
            <pc:docMk/>
            <pc:sldMk cId="1263163992" sldId="264"/>
            <ac:graphicFrameMk id="3" creationId="{89AF85CA-886F-2AC0-EDE8-74DB4E4735E6}"/>
          </ac:graphicFrameMkLst>
        </pc:graphicFrameChg>
        <pc:graphicFrameChg chg="add del mod">
          <ac:chgData name="Guliani, Sandeep" userId="8f6b3de9-2583-41e7-abfb-7ae3ca68e42c" providerId="ADAL" clId="{D5DA4D8C-CD78-4372-B1B0-1B758A94A6E2}" dt="2023-01-26T03:01:33.354" v="5497" actId="478"/>
          <ac:graphicFrameMkLst>
            <pc:docMk/>
            <pc:sldMk cId="1263163992" sldId="264"/>
            <ac:graphicFrameMk id="5" creationId="{CB4EC04B-67B1-030E-8D24-A74B0BA077A9}"/>
          </ac:graphicFrameMkLst>
        </pc:graphicFrameChg>
        <pc:graphicFrameChg chg="add del mod modGraphic">
          <ac:chgData name="Guliani, Sandeep" userId="8f6b3de9-2583-41e7-abfb-7ae3ca68e42c" providerId="ADAL" clId="{D5DA4D8C-CD78-4372-B1B0-1B758A94A6E2}" dt="2023-01-26T21:05:59.188" v="7652" actId="478"/>
          <ac:graphicFrameMkLst>
            <pc:docMk/>
            <pc:sldMk cId="1263163992" sldId="264"/>
            <ac:graphicFrameMk id="6" creationId="{E7CEDEC4-A0E2-DF65-FB32-E23D63D3B229}"/>
          </ac:graphicFrameMkLst>
        </pc:graphicFrameChg>
        <pc:graphicFrameChg chg="add del mod">
          <ac:chgData name="Guliani, Sandeep" userId="8f6b3de9-2583-41e7-abfb-7ae3ca68e42c" providerId="ADAL" clId="{D5DA4D8C-CD78-4372-B1B0-1B758A94A6E2}" dt="2023-01-24T21:35:39.161" v="4310" actId="478"/>
          <ac:graphicFrameMkLst>
            <pc:docMk/>
            <pc:sldMk cId="1263163992" sldId="264"/>
            <ac:graphicFrameMk id="7" creationId="{78DE1706-B210-9B19-6248-5342018B54CB}"/>
          </ac:graphicFrameMkLst>
        </pc:graphicFrameChg>
        <pc:graphicFrameChg chg="add del mod">
          <ac:chgData name="Guliani, Sandeep" userId="8f6b3de9-2583-41e7-abfb-7ae3ca68e42c" providerId="ADAL" clId="{D5DA4D8C-CD78-4372-B1B0-1B758A94A6E2}" dt="2023-01-24T21:36:29.731" v="4314" actId="478"/>
          <ac:graphicFrameMkLst>
            <pc:docMk/>
            <pc:sldMk cId="1263163992" sldId="264"/>
            <ac:graphicFrameMk id="8" creationId="{4BBCAA9E-6EA7-D215-D184-8C93E1BD9847}"/>
          </ac:graphicFrameMkLst>
        </pc:graphicFrameChg>
        <pc:graphicFrameChg chg="add del mod">
          <ac:chgData name="Guliani, Sandeep" userId="8f6b3de9-2583-41e7-abfb-7ae3ca68e42c" providerId="ADAL" clId="{D5DA4D8C-CD78-4372-B1B0-1B758A94A6E2}" dt="2023-01-24T21:37:28.059" v="4316" actId="478"/>
          <ac:graphicFrameMkLst>
            <pc:docMk/>
            <pc:sldMk cId="1263163992" sldId="264"/>
            <ac:graphicFrameMk id="9" creationId="{9BF1E21E-41D7-ED0A-7987-F89F6A05C19A}"/>
          </ac:graphicFrameMkLst>
        </pc:graphicFrameChg>
        <pc:graphicFrameChg chg="add del mod">
          <ac:chgData name="Guliani, Sandeep" userId="8f6b3de9-2583-41e7-abfb-7ae3ca68e42c" providerId="ADAL" clId="{D5DA4D8C-CD78-4372-B1B0-1B758A94A6E2}" dt="2023-01-24T21:37:31.065" v="4317" actId="478"/>
          <ac:graphicFrameMkLst>
            <pc:docMk/>
            <pc:sldMk cId="1263163992" sldId="264"/>
            <ac:graphicFrameMk id="10" creationId="{6DDF779E-5EBF-16D4-6546-16B8C486B9B6}"/>
          </ac:graphicFrameMkLst>
        </pc:graphicFrameChg>
        <pc:graphicFrameChg chg="add del mod modGraphic">
          <ac:chgData name="Guliani, Sandeep" userId="8f6b3de9-2583-41e7-abfb-7ae3ca68e42c" providerId="ADAL" clId="{D5DA4D8C-CD78-4372-B1B0-1B758A94A6E2}" dt="2023-01-24T21:39:04.283" v="4392" actId="478"/>
          <ac:graphicFrameMkLst>
            <pc:docMk/>
            <pc:sldMk cId="1263163992" sldId="264"/>
            <ac:graphicFrameMk id="11" creationId="{7BBC0B4E-6E1E-1D79-29FE-428EA5425183}"/>
          </ac:graphicFrameMkLst>
        </pc:graphicFrameChg>
        <pc:graphicFrameChg chg="add del mod">
          <ac:chgData name="Guliani, Sandeep" userId="8f6b3de9-2583-41e7-abfb-7ae3ca68e42c" providerId="ADAL" clId="{D5DA4D8C-CD78-4372-B1B0-1B758A94A6E2}" dt="2023-01-24T21:41:00.291" v="4394" actId="478"/>
          <ac:graphicFrameMkLst>
            <pc:docMk/>
            <pc:sldMk cId="1263163992" sldId="264"/>
            <ac:graphicFrameMk id="12" creationId="{E77DCFF0-8FCB-ADBF-8067-3428AB60D1FE}"/>
          </ac:graphicFrameMkLst>
        </pc:graphicFrameChg>
        <pc:graphicFrameChg chg="add del mod">
          <ac:chgData name="Guliani, Sandeep" userId="8f6b3de9-2583-41e7-abfb-7ae3ca68e42c" providerId="ADAL" clId="{D5DA4D8C-CD78-4372-B1B0-1B758A94A6E2}" dt="2023-01-24T21:42:17.590" v="4397" actId="478"/>
          <ac:graphicFrameMkLst>
            <pc:docMk/>
            <pc:sldMk cId="1263163992" sldId="264"/>
            <ac:graphicFrameMk id="13" creationId="{DBBEB47B-D2DF-AC47-FC91-6B5BD08A4A15}"/>
          </ac:graphicFrameMkLst>
        </pc:graphicFrameChg>
        <pc:graphicFrameChg chg="add del mod">
          <ac:chgData name="Guliani, Sandeep" userId="8f6b3de9-2583-41e7-abfb-7ae3ca68e42c" providerId="ADAL" clId="{D5DA4D8C-CD78-4372-B1B0-1B758A94A6E2}" dt="2023-01-24T21:55:50.867" v="4400" actId="478"/>
          <ac:graphicFrameMkLst>
            <pc:docMk/>
            <pc:sldMk cId="1263163992" sldId="264"/>
            <ac:graphicFrameMk id="14" creationId="{2B0B1D49-4872-EB52-000F-92B4D765BDCE}"/>
          </ac:graphicFrameMkLst>
        </pc:graphicFrameChg>
        <pc:graphicFrameChg chg="add del mod modGraphic">
          <ac:chgData name="Guliani, Sandeep" userId="8f6b3de9-2583-41e7-abfb-7ae3ca68e42c" providerId="ADAL" clId="{D5DA4D8C-CD78-4372-B1B0-1B758A94A6E2}" dt="2023-01-24T22:02:25.717" v="4496" actId="478"/>
          <ac:graphicFrameMkLst>
            <pc:docMk/>
            <pc:sldMk cId="1263163992" sldId="264"/>
            <ac:graphicFrameMk id="15" creationId="{BF265DF0-312D-FC98-9382-F043981E6796}"/>
          </ac:graphicFrameMkLst>
        </pc:graphicFrameChg>
        <pc:graphicFrameChg chg="add del mod modGraphic">
          <ac:chgData name="Guliani, Sandeep" userId="8f6b3de9-2583-41e7-abfb-7ae3ca68e42c" providerId="ADAL" clId="{D5DA4D8C-CD78-4372-B1B0-1B758A94A6E2}" dt="2023-01-24T23:48:48.034" v="4744" actId="478"/>
          <ac:graphicFrameMkLst>
            <pc:docMk/>
            <pc:sldMk cId="1263163992" sldId="264"/>
            <ac:graphicFrameMk id="18" creationId="{CECE3E2B-D7B0-7CDC-5E98-FA7F22EB05EF}"/>
          </ac:graphicFrameMkLst>
        </pc:graphicFrameChg>
        <pc:graphicFrameChg chg="add del mod modGraphic">
          <ac:chgData name="Guliani, Sandeep" userId="8f6b3de9-2583-41e7-abfb-7ae3ca68e42c" providerId="ADAL" clId="{D5DA4D8C-CD78-4372-B1B0-1B758A94A6E2}" dt="2023-01-26T02:59:54.219" v="5489" actId="478"/>
          <ac:graphicFrameMkLst>
            <pc:docMk/>
            <pc:sldMk cId="1263163992" sldId="264"/>
            <ac:graphicFrameMk id="19" creationId="{5E558497-6F69-98EB-5D28-FC2A6D71CEEF}"/>
          </ac:graphicFrameMkLst>
        </pc:graphicFrameChg>
        <pc:picChg chg="add del mod">
          <ac:chgData name="Guliani, Sandeep" userId="8f6b3de9-2583-41e7-abfb-7ae3ca68e42c" providerId="ADAL" clId="{D5DA4D8C-CD78-4372-B1B0-1B758A94A6E2}" dt="2023-01-26T03:08:33.343" v="5563" actId="478"/>
          <ac:picMkLst>
            <pc:docMk/>
            <pc:sldMk cId="1263163992" sldId="264"/>
            <ac:picMk id="8" creationId="{BCD9C8C2-45F5-8CC6-433E-310687D7DCB5}"/>
          </ac:picMkLst>
        </pc:picChg>
        <pc:picChg chg="add mod">
          <ac:chgData name="Guliani, Sandeep" userId="8f6b3de9-2583-41e7-abfb-7ae3ca68e42c" providerId="ADAL" clId="{D5DA4D8C-CD78-4372-B1B0-1B758A94A6E2}" dt="2023-01-26T21:06:44.776" v="7697" actId="1076"/>
          <ac:picMkLst>
            <pc:docMk/>
            <pc:sldMk cId="1263163992" sldId="264"/>
            <ac:picMk id="10" creationId="{377A71BA-A1C0-FA07-38BB-2D0AB7D4A7A6}"/>
          </ac:picMkLst>
        </pc:picChg>
      </pc:sldChg>
      <pc:sldChg chg="addSp new del mod">
        <pc:chgData name="Guliani, Sandeep" userId="8f6b3de9-2583-41e7-abfb-7ae3ca68e42c" providerId="ADAL" clId="{D5DA4D8C-CD78-4372-B1B0-1B758A94A6E2}" dt="2023-01-26T03:51:14.524" v="6085" actId="47"/>
        <pc:sldMkLst>
          <pc:docMk/>
          <pc:sldMk cId="1151404201" sldId="265"/>
        </pc:sldMkLst>
        <pc:picChg chg="add">
          <ac:chgData name="Guliani, Sandeep" userId="8f6b3de9-2583-41e7-abfb-7ae3ca68e42c" providerId="ADAL" clId="{D5DA4D8C-CD78-4372-B1B0-1B758A94A6E2}" dt="2023-01-25T21:16:13.430" v="5435" actId="22"/>
          <ac:picMkLst>
            <pc:docMk/>
            <pc:sldMk cId="1151404201" sldId="265"/>
            <ac:picMk id="5" creationId="{468D9A7B-AA99-7D11-A3DF-5CE529BCE479}"/>
          </ac:picMkLst>
        </pc:picChg>
      </pc:sldChg>
      <pc:sldChg chg="addSp delSp modSp mod">
        <pc:chgData name="Guliani, Sandeep" userId="8f6b3de9-2583-41e7-abfb-7ae3ca68e42c" providerId="ADAL" clId="{D5DA4D8C-CD78-4372-B1B0-1B758A94A6E2}" dt="2023-01-26T05:11:05.560" v="6781" actId="1076"/>
        <pc:sldMkLst>
          <pc:docMk/>
          <pc:sldMk cId="3093535651" sldId="265"/>
        </pc:sldMkLst>
        <pc:spChg chg="del mod">
          <ac:chgData name="Guliani, Sandeep" userId="8f6b3de9-2583-41e7-abfb-7ae3ca68e42c" providerId="ADAL" clId="{D5DA4D8C-CD78-4372-B1B0-1B758A94A6E2}" dt="2023-01-26T03:59:59.060" v="6331" actId="478"/>
          <ac:spMkLst>
            <pc:docMk/>
            <pc:sldMk cId="3093535651" sldId="265"/>
            <ac:spMk id="2" creationId="{D0A0B463-F9C2-4644-BB10-C73AD17FBD03}"/>
          </ac:spMkLst>
        </pc:spChg>
        <pc:spChg chg="del mod">
          <ac:chgData name="Guliani, Sandeep" userId="8f6b3de9-2583-41e7-abfb-7ae3ca68e42c" providerId="ADAL" clId="{D5DA4D8C-CD78-4372-B1B0-1B758A94A6E2}" dt="2023-01-26T03:55:00.613" v="6210" actId="478"/>
          <ac:spMkLst>
            <pc:docMk/>
            <pc:sldMk cId="3093535651" sldId="265"/>
            <ac:spMk id="3" creationId="{5F05A9F7-A702-46A2-AA5E-E5EFC7FCC6F0}"/>
          </ac:spMkLst>
        </pc:spChg>
        <pc:spChg chg="add del mod">
          <ac:chgData name="Guliani, Sandeep" userId="8f6b3de9-2583-41e7-abfb-7ae3ca68e42c" providerId="ADAL" clId="{D5DA4D8C-CD78-4372-B1B0-1B758A94A6E2}" dt="2023-01-26T03:59:10.459" v="6290" actId="478"/>
          <ac:spMkLst>
            <pc:docMk/>
            <pc:sldMk cId="3093535651" sldId="265"/>
            <ac:spMk id="5" creationId="{727B7C1F-8FD7-27C3-17C6-123DF00D99F0}"/>
          </ac:spMkLst>
        </pc:spChg>
        <pc:spChg chg="add del mod">
          <ac:chgData name="Guliani, Sandeep" userId="8f6b3de9-2583-41e7-abfb-7ae3ca68e42c" providerId="ADAL" clId="{D5DA4D8C-CD78-4372-B1B0-1B758A94A6E2}" dt="2023-01-26T04:00:06.817" v="6332" actId="478"/>
          <ac:spMkLst>
            <pc:docMk/>
            <pc:sldMk cId="3093535651" sldId="265"/>
            <ac:spMk id="7" creationId="{4E9FFCBB-AF85-CF52-795B-1FE94A93730F}"/>
          </ac:spMkLst>
        </pc:spChg>
        <pc:spChg chg="add mod">
          <ac:chgData name="Guliani, Sandeep" userId="8f6b3de9-2583-41e7-abfb-7ae3ca68e42c" providerId="ADAL" clId="{D5DA4D8C-CD78-4372-B1B0-1B758A94A6E2}" dt="2023-01-26T04:04:59.221" v="6528" actId="1076"/>
          <ac:spMkLst>
            <pc:docMk/>
            <pc:sldMk cId="3093535651" sldId="265"/>
            <ac:spMk id="8" creationId="{243E4E31-7AE2-9BCB-8C12-9BC9BCB4F9A9}"/>
          </ac:spMkLst>
        </pc:spChg>
        <pc:spChg chg="add del mod">
          <ac:chgData name="Guliani, Sandeep" userId="8f6b3de9-2583-41e7-abfb-7ae3ca68e42c" providerId="ADAL" clId="{D5DA4D8C-CD78-4372-B1B0-1B758A94A6E2}" dt="2023-01-26T04:04:00.680" v="6482" actId="478"/>
          <ac:spMkLst>
            <pc:docMk/>
            <pc:sldMk cId="3093535651" sldId="265"/>
            <ac:spMk id="9" creationId="{C3F467B0-2AD8-80A4-9A8D-7E4A9F887CC1}"/>
          </ac:spMkLst>
        </pc:spChg>
        <pc:spChg chg="add mod">
          <ac:chgData name="Guliani, Sandeep" userId="8f6b3de9-2583-41e7-abfb-7ae3ca68e42c" providerId="ADAL" clId="{D5DA4D8C-CD78-4372-B1B0-1B758A94A6E2}" dt="2023-01-26T05:11:05.560" v="6781" actId="1076"/>
          <ac:spMkLst>
            <pc:docMk/>
            <pc:sldMk cId="3093535651" sldId="265"/>
            <ac:spMk id="10" creationId="{D5EAED28-A7A9-B40E-7C82-2B6BC350B305}"/>
          </ac:spMkLst>
        </pc:spChg>
      </pc:sldChg>
    </pc:docChg>
  </pc:docChgLst>
  <pc:docChgLst>
    <pc:chgData name="Guliani, Sandeep" userId="8f6b3de9-2583-41e7-abfb-7ae3ca68e42c" providerId="ADAL" clId="{F3C56FF3-94E8-48F5-B1ED-F83E0A3CC589}"/>
    <pc:docChg chg="undo custSel addSld delSld modSld">
      <pc:chgData name="Guliani, Sandeep" userId="8f6b3de9-2583-41e7-abfb-7ae3ca68e42c" providerId="ADAL" clId="{F3C56FF3-94E8-48F5-B1ED-F83E0A3CC589}" dt="2022-11-17T21:19:11.622" v="4619" actId="20577"/>
      <pc:docMkLst>
        <pc:docMk/>
      </pc:docMkLst>
      <pc:sldChg chg="modSp mod">
        <pc:chgData name="Guliani, Sandeep" userId="8f6b3de9-2583-41e7-abfb-7ae3ca68e42c" providerId="ADAL" clId="{F3C56FF3-94E8-48F5-B1ED-F83E0A3CC589}" dt="2022-11-17T21:19:11.622" v="4619" actId="20577"/>
        <pc:sldMkLst>
          <pc:docMk/>
          <pc:sldMk cId="1572427233" sldId="257"/>
        </pc:sldMkLst>
        <pc:spChg chg="mod">
          <ac:chgData name="Guliani, Sandeep" userId="8f6b3de9-2583-41e7-abfb-7ae3ca68e42c" providerId="ADAL" clId="{F3C56FF3-94E8-48F5-B1ED-F83E0A3CC589}" dt="2022-11-17T21:19:11.622" v="4619" actId="20577"/>
          <ac:spMkLst>
            <pc:docMk/>
            <pc:sldMk cId="1572427233" sldId="257"/>
            <ac:spMk id="3" creationId="{5F05A9F7-A702-46A2-AA5E-E5EFC7FCC6F0}"/>
          </ac:spMkLst>
        </pc:spChg>
      </pc:sldChg>
      <pc:sldChg chg="addSp delSp modSp mod">
        <pc:chgData name="Guliani, Sandeep" userId="8f6b3de9-2583-41e7-abfb-7ae3ca68e42c" providerId="ADAL" clId="{F3C56FF3-94E8-48F5-B1ED-F83E0A3CC589}" dt="2022-11-17T21:09:30.470" v="4584" actId="20577"/>
        <pc:sldMkLst>
          <pc:docMk/>
          <pc:sldMk cId="465744419" sldId="258"/>
        </pc:sldMkLst>
        <pc:spChg chg="mod">
          <ac:chgData name="Guliani, Sandeep" userId="8f6b3de9-2583-41e7-abfb-7ae3ca68e42c" providerId="ADAL" clId="{F3C56FF3-94E8-48F5-B1ED-F83E0A3CC589}" dt="2022-11-17T18:43:42.796" v="3522" actId="1076"/>
          <ac:spMkLst>
            <pc:docMk/>
            <pc:sldMk cId="465744419" sldId="258"/>
            <ac:spMk id="2" creationId="{D0A0B463-F9C2-4644-BB10-C73AD17FBD03}"/>
          </ac:spMkLst>
        </pc:spChg>
        <pc:spChg chg="mod">
          <ac:chgData name="Guliani, Sandeep" userId="8f6b3de9-2583-41e7-abfb-7ae3ca68e42c" providerId="ADAL" clId="{F3C56FF3-94E8-48F5-B1ED-F83E0A3CC589}" dt="2022-11-17T21:09:30.470" v="4584" actId="20577"/>
          <ac:spMkLst>
            <pc:docMk/>
            <pc:sldMk cId="465744419" sldId="258"/>
            <ac:spMk id="3" creationId="{5F05A9F7-A702-46A2-AA5E-E5EFC7FCC6F0}"/>
          </ac:spMkLst>
        </pc:spChg>
        <pc:spChg chg="add del mod">
          <ac:chgData name="Guliani, Sandeep" userId="8f6b3de9-2583-41e7-abfb-7ae3ca68e42c" providerId="ADAL" clId="{F3C56FF3-94E8-48F5-B1ED-F83E0A3CC589}" dt="2022-11-17T02:21:24.378" v="2952" actId="478"/>
          <ac:spMkLst>
            <pc:docMk/>
            <pc:sldMk cId="465744419" sldId="258"/>
            <ac:spMk id="6" creationId="{05503064-347B-4676-BD85-5420415D9891}"/>
          </ac:spMkLst>
        </pc:spChg>
        <pc:spChg chg="add del mod">
          <ac:chgData name="Guliani, Sandeep" userId="8f6b3de9-2583-41e7-abfb-7ae3ca68e42c" providerId="ADAL" clId="{F3C56FF3-94E8-48F5-B1ED-F83E0A3CC589}" dt="2022-11-17T02:21:23.600" v="2951" actId="478"/>
          <ac:spMkLst>
            <pc:docMk/>
            <pc:sldMk cId="465744419" sldId="258"/>
            <ac:spMk id="7" creationId="{4C741D9A-C884-4B52-A49C-925C3031D1EA}"/>
          </ac:spMkLst>
        </pc:spChg>
        <pc:spChg chg="add del mod">
          <ac:chgData name="Guliani, Sandeep" userId="8f6b3de9-2583-41e7-abfb-7ae3ca68e42c" providerId="ADAL" clId="{F3C56FF3-94E8-48F5-B1ED-F83E0A3CC589}" dt="2022-11-17T02:21:22.342" v="2950" actId="478"/>
          <ac:spMkLst>
            <pc:docMk/>
            <pc:sldMk cId="465744419" sldId="258"/>
            <ac:spMk id="8" creationId="{1B28790A-9DF2-403D-91EF-7269D0A00FFC}"/>
          </ac:spMkLst>
        </pc:spChg>
        <pc:spChg chg="mod">
          <ac:chgData name="Guliani, Sandeep" userId="8f6b3de9-2583-41e7-abfb-7ae3ca68e42c" providerId="ADAL" clId="{F3C56FF3-94E8-48F5-B1ED-F83E0A3CC589}" dt="2022-11-17T02:22:17.454" v="2961"/>
          <ac:spMkLst>
            <pc:docMk/>
            <pc:sldMk cId="465744419" sldId="258"/>
            <ac:spMk id="18" creationId="{5C0EB34D-3D81-4F5A-9D95-076A7AC8DF1C}"/>
          </ac:spMkLst>
        </pc:spChg>
        <pc:spChg chg="mod">
          <ac:chgData name="Guliani, Sandeep" userId="8f6b3de9-2583-41e7-abfb-7ae3ca68e42c" providerId="ADAL" clId="{F3C56FF3-94E8-48F5-B1ED-F83E0A3CC589}" dt="2022-11-17T02:22:17.454" v="2961"/>
          <ac:spMkLst>
            <pc:docMk/>
            <pc:sldMk cId="465744419" sldId="258"/>
            <ac:spMk id="19" creationId="{D727A3D7-B96D-4A4D-9C1A-4FCC2F5DADB4}"/>
          </ac:spMkLst>
        </pc:spChg>
        <pc:spChg chg="mod">
          <ac:chgData name="Guliani, Sandeep" userId="8f6b3de9-2583-41e7-abfb-7ae3ca68e42c" providerId="ADAL" clId="{F3C56FF3-94E8-48F5-B1ED-F83E0A3CC589}" dt="2022-11-17T02:22:17.454" v="2961"/>
          <ac:spMkLst>
            <pc:docMk/>
            <pc:sldMk cId="465744419" sldId="258"/>
            <ac:spMk id="20" creationId="{3B137B53-6323-4AF1-B385-24C91E3FB7BF}"/>
          </ac:spMkLst>
        </pc:spChg>
        <pc:spChg chg="mod">
          <ac:chgData name="Guliani, Sandeep" userId="8f6b3de9-2583-41e7-abfb-7ae3ca68e42c" providerId="ADAL" clId="{F3C56FF3-94E8-48F5-B1ED-F83E0A3CC589}" dt="2022-11-17T02:22:17.454" v="2961"/>
          <ac:spMkLst>
            <pc:docMk/>
            <pc:sldMk cId="465744419" sldId="258"/>
            <ac:spMk id="21" creationId="{E1921B90-FDEA-475A-9F56-F409AB4CD7F5}"/>
          </ac:spMkLst>
        </pc:spChg>
        <pc:spChg chg="mod">
          <ac:chgData name="Guliani, Sandeep" userId="8f6b3de9-2583-41e7-abfb-7ae3ca68e42c" providerId="ADAL" clId="{F3C56FF3-94E8-48F5-B1ED-F83E0A3CC589}" dt="2022-11-17T02:22:17.454" v="2961"/>
          <ac:spMkLst>
            <pc:docMk/>
            <pc:sldMk cId="465744419" sldId="258"/>
            <ac:spMk id="23" creationId="{C1D32696-59D1-4191-9D38-F476C4517566}"/>
          </ac:spMkLst>
        </pc:spChg>
        <pc:spChg chg="mod">
          <ac:chgData name="Guliani, Sandeep" userId="8f6b3de9-2583-41e7-abfb-7ae3ca68e42c" providerId="ADAL" clId="{F3C56FF3-94E8-48F5-B1ED-F83E0A3CC589}" dt="2022-11-17T02:22:17.454" v="2961"/>
          <ac:spMkLst>
            <pc:docMk/>
            <pc:sldMk cId="465744419" sldId="258"/>
            <ac:spMk id="24" creationId="{54AD448E-22D4-48C0-9274-F19185AD907D}"/>
          </ac:spMkLst>
        </pc:spChg>
        <pc:spChg chg="mod">
          <ac:chgData name="Guliani, Sandeep" userId="8f6b3de9-2583-41e7-abfb-7ae3ca68e42c" providerId="ADAL" clId="{F3C56FF3-94E8-48F5-B1ED-F83E0A3CC589}" dt="2022-11-17T02:22:17.454" v="2961"/>
          <ac:spMkLst>
            <pc:docMk/>
            <pc:sldMk cId="465744419" sldId="258"/>
            <ac:spMk id="25" creationId="{BDBDAB8F-D9F3-4FCB-9D22-FC5578BDFD07}"/>
          </ac:spMkLst>
        </pc:spChg>
        <pc:spChg chg="mod">
          <ac:chgData name="Guliani, Sandeep" userId="8f6b3de9-2583-41e7-abfb-7ae3ca68e42c" providerId="ADAL" clId="{F3C56FF3-94E8-48F5-B1ED-F83E0A3CC589}" dt="2022-11-17T02:22:17.454" v="2961"/>
          <ac:spMkLst>
            <pc:docMk/>
            <pc:sldMk cId="465744419" sldId="258"/>
            <ac:spMk id="32" creationId="{3967E5C7-F2E8-4358-887A-514EF8E4D7CC}"/>
          </ac:spMkLst>
        </pc:spChg>
        <pc:grpChg chg="add mod">
          <ac:chgData name="Guliani, Sandeep" userId="8f6b3de9-2583-41e7-abfb-7ae3ca68e42c" providerId="ADAL" clId="{F3C56FF3-94E8-48F5-B1ED-F83E0A3CC589}" dt="2022-11-17T18:48:05.792" v="3854" actId="1076"/>
          <ac:grpSpMkLst>
            <pc:docMk/>
            <pc:sldMk cId="465744419" sldId="258"/>
            <ac:grpSpMk id="17" creationId="{E6EA0245-36E4-485D-B92E-E67144C12870}"/>
          </ac:grpSpMkLst>
        </pc:grpChg>
        <pc:graphicFrameChg chg="add mod modGraphic">
          <ac:chgData name="Guliani, Sandeep" userId="8f6b3de9-2583-41e7-abfb-7ae3ca68e42c" providerId="ADAL" clId="{F3C56FF3-94E8-48F5-B1ED-F83E0A3CC589}" dt="2022-11-17T19:06:52.580" v="4259" actId="1076"/>
          <ac:graphicFrameMkLst>
            <pc:docMk/>
            <pc:sldMk cId="465744419" sldId="258"/>
            <ac:graphicFrameMk id="5" creationId="{7418170E-1EF5-46F9-9E92-C715674CC493}"/>
          </ac:graphicFrameMkLst>
        </pc:graphicFrameChg>
        <pc:cxnChg chg="add del mod">
          <ac:chgData name="Guliani, Sandeep" userId="8f6b3de9-2583-41e7-abfb-7ae3ca68e42c" providerId="ADAL" clId="{F3C56FF3-94E8-48F5-B1ED-F83E0A3CC589}" dt="2022-11-17T02:21:25.160" v="2953" actId="478"/>
          <ac:cxnSpMkLst>
            <pc:docMk/>
            <pc:sldMk cId="465744419" sldId="258"/>
            <ac:cxnSpMk id="10" creationId="{923A7F5B-CA4B-40A5-BF68-3147F3C49DEB}"/>
          </ac:cxnSpMkLst>
        </pc:cxnChg>
        <pc:cxnChg chg="add del">
          <ac:chgData name="Guliani, Sandeep" userId="8f6b3de9-2583-41e7-abfb-7ae3ca68e42c" providerId="ADAL" clId="{F3C56FF3-94E8-48F5-B1ED-F83E0A3CC589}" dt="2022-11-17T02:21:25.905" v="2954" actId="478"/>
          <ac:cxnSpMkLst>
            <pc:docMk/>
            <pc:sldMk cId="465744419" sldId="258"/>
            <ac:cxnSpMk id="12" creationId="{C2F1A954-1B23-44F1-906F-546D982D8A64}"/>
          </ac:cxnSpMkLst>
        </pc:cxnChg>
        <pc:cxnChg chg="add del">
          <ac:chgData name="Guliani, Sandeep" userId="8f6b3de9-2583-41e7-abfb-7ae3ca68e42c" providerId="ADAL" clId="{F3C56FF3-94E8-48F5-B1ED-F83E0A3CC589}" dt="2022-11-17T02:12:40.887" v="2859" actId="11529"/>
          <ac:cxnSpMkLst>
            <pc:docMk/>
            <pc:sldMk cId="465744419" sldId="258"/>
            <ac:cxnSpMk id="14" creationId="{DDED5970-CF6D-4721-9F7B-062AAA8EFCC7}"/>
          </ac:cxnSpMkLst>
        </pc:cxnChg>
        <pc:cxnChg chg="add del mod">
          <ac:chgData name="Guliani, Sandeep" userId="8f6b3de9-2583-41e7-abfb-7ae3ca68e42c" providerId="ADAL" clId="{F3C56FF3-94E8-48F5-B1ED-F83E0A3CC589}" dt="2022-11-17T02:21:27.008" v="2955" actId="478"/>
          <ac:cxnSpMkLst>
            <pc:docMk/>
            <pc:sldMk cId="465744419" sldId="258"/>
            <ac:cxnSpMk id="16" creationId="{51392C2B-07C2-46E8-885A-E07537F2914C}"/>
          </ac:cxnSpMkLst>
        </pc:cxnChg>
        <pc:cxnChg chg="mod">
          <ac:chgData name="Guliani, Sandeep" userId="8f6b3de9-2583-41e7-abfb-7ae3ca68e42c" providerId="ADAL" clId="{F3C56FF3-94E8-48F5-B1ED-F83E0A3CC589}" dt="2022-11-17T02:22:17.454" v="2961"/>
          <ac:cxnSpMkLst>
            <pc:docMk/>
            <pc:sldMk cId="465744419" sldId="258"/>
            <ac:cxnSpMk id="22" creationId="{E948E249-4FFE-4451-8E7D-0BCC0858A697}"/>
          </ac:cxnSpMkLst>
        </pc:cxnChg>
        <pc:cxnChg chg="mod">
          <ac:chgData name="Guliani, Sandeep" userId="8f6b3de9-2583-41e7-abfb-7ae3ca68e42c" providerId="ADAL" clId="{F3C56FF3-94E8-48F5-B1ED-F83E0A3CC589}" dt="2022-11-17T02:22:17.454" v="2961"/>
          <ac:cxnSpMkLst>
            <pc:docMk/>
            <pc:sldMk cId="465744419" sldId="258"/>
            <ac:cxnSpMk id="26" creationId="{0CD7B6A8-777C-46E9-A4A0-8A1331EF8477}"/>
          </ac:cxnSpMkLst>
        </pc:cxnChg>
        <pc:cxnChg chg="mod">
          <ac:chgData name="Guliani, Sandeep" userId="8f6b3de9-2583-41e7-abfb-7ae3ca68e42c" providerId="ADAL" clId="{F3C56FF3-94E8-48F5-B1ED-F83E0A3CC589}" dt="2022-11-17T02:22:17.454" v="2961"/>
          <ac:cxnSpMkLst>
            <pc:docMk/>
            <pc:sldMk cId="465744419" sldId="258"/>
            <ac:cxnSpMk id="27" creationId="{9FF44211-839E-4268-8573-50E2DA394A64}"/>
          </ac:cxnSpMkLst>
        </pc:cxnChg>
        <pc:cxnChg chg="mod">
          <ac:chgData name="Guliani, Sandeep" userId="8f6b3de9-2583-41e7-abfb-7ae3ca68e42c" providerId="ADAL" clId="{F3C56FF3-94E8-48F5-B1ED-F83E0A3CC589}" dt="2022-11-17T02:22:17.454" v="2961"/>
          <ac:cxnSpMkLst>
            <pc:docMk/>
            <pc:sldMk cId="465744419" sldId="258"/>
            <ac:cxnSpMk id="28" creationId="{DF6A8C24-22FC-4C30-9840-E895ED4C6811}"/>
          </ac:cxnSpMkLst>
        </pc:cxnChg>
        <pc:cxnChg chg="mod">
          <ac:chgData name="Guliani, Sandeep" userId="8f6b3de9-2583-41e7-abfb-7ae3ca68e42c" providerId="ADAL" clId="{F3C56FF3-94E8-48F5-B1ED-F83E0A3CC589}" dt="2022-11-17T02:22:17.454" v="2961"/>
          <ac:cxnSpMkLst>
            <pc:docMk/>
            <pc:sldMk cId="465744419" sldId="258"/>
            <ac:cxnSpMk id="29" creationId="{F13F5CD3-30DC-4E8A-BF02-A04DE392CC3B}"/>
          </ac:cxnSpMkLst>
        </pc:cxnChg>
        <pc:cxnChg chg="mod">
          <ac:chgData name="Guliani, Sandeep" userId="8f6b3de9-2583-41e7-abfb-7ae3ca68e42c" providerId="ADAL" clId="{F3C56FF3-94E8-48F5-B1ED-F83E0A3CC589}" dt="2022-11-17T02:22:17.454" v="2961"/>
          <ac:cxnSpMkLst>
            <pc:docMk/>
            <pc:sldMk cId="465744419" sldId="258"/>
            <ac:cxnSpMk id="30" creationId="{4032F661-EAFD-4B07-833E-59317079C0ED}"/>
          </ac:cxnSpMkLst>
        </pc:cxnChg>
        <pc:cxnChg chg="mod">
          <ac:chgData name="Guliani, Sandeep" userId="8f6b3de9-2583-41e7-abfb-7ae3ca68e42c" providerId="ADAL" clId="{F3C56FF3-94E8-48F5-B1ED-F83E0A3CC589}" dt="2022-11-17T02:22:17.454" v="2961"/>
          <ac:cxnSpMkLst>
            <pc:docMk/>
            <pc:sldMk cId="465744419" sldId="258"/>
            <ac:cxnSpMk id="31" creationId="{9FFE78F1-2D31-4610-B58B-572B98B8D819}"/>
          </ac:cxnSpMkLst>
        </pc:cxnChg>
      </pc:sldChg>
      <pc:sldChg chg="addSp delSp modSp add del mod">
        <pc:chgData name="Guliani, Sandeep" userId="8f6b3de9-2583-41e7-abfb-7ae3ca68e42c" providerId="ADAL" clId="{F3C56FF3-94E8-48F5-B1ED-F83E0A3CC589}" dt="2022-11-17T02:35:41.867" v="3161" actId="47"/>
        <pc:sldMkLst>
          <pc:docMk/>
          <pc:sldMk cId="3102860118" sldId="259"/>
        </pc:sldMkLst>
        <pc:spChg chg="del">
          <ac:chgData name="Guliani, Sandeep" userId="8f6b3de9-2583-41e7-abfb-7ae3ca68e42c" providerId="ADAL" clId="{F3C56FF3-94E8-48F5-B1ED-F83E0A3CC589}" dt="2022-11-17T02:14:11.580" v="2863" actId="478"/>
          <ac:spMkLst>
            <pc:docMk/>
            <pc:sldMk cId="3102860118" sldId="259"/>
            <ac:spMk id="3" creationId="{5F05A9F7-A702-46A2-AA5E-E5EFC7FCC6F0}"/>
          </ac:spMkLst>
        </pc:spChg>
        <pc:spChg chg="del mod">
          <ac:chgData name="Guliani, Sandeep" userId="8f6b3de9-2583-41e7-abfb-7ae3ca68e42c" providerId="ADAL" clId="{F3C56FF3-94E8-48F5-B1ED-F83E0A3CC589}" dt="2022-11-17T02:14:47.501" v="2869" actId="478"/>
          <ac:spMkLst>
            <pc:docMk/>
            <pc:sldMk cId="3102860118" sldId="259"/>
            <ac:spMk id="6" creationId="{05503064-347B-4676-BD85-5420415D9891}"/>
          </ac:spMkLst>
        </pc:spChg>
        <pc:spChg chg="del mod">
          <ac:chgData name="Guliani, Sandeep" userId="8f6b3de9-2583-41e7-abfb-7ae3ca68e42c" providerId="ADAL" clId="{F3C56FF3-94E8-48F5-B1ED-F83E0A3CC589}" dt="2022-11-17T02:14:47.501" v="2869" actId="478"/>
          <ac:spMkLst>
            <pc:docMk/>
            <pc:sldMk cId="3102860118" sldId="259"/>
            <ac:spMk id="7" creationId="{4C741D9A-C884-4B52-A49C-925C3031D1EA}"/>
          </ac:spMkLst>
        </pc:spChg>
        <pc:spChg chg="del mod">
          <ac:chgData name="Guliani, Sandeep" userId="8f6b3de9-2583-41e7-abfb-7ae3ca68e42c" providerId="ADAL" clId="{F3C56FF3-94E8-48F5-B1ED-F83E0A3CC589}" dt="2022-11-17T02:14:47.501" v="2869" actId="478"/>
          <ac:spMkLst>
            <pc:docMk/>
            <pc:sldMk cId="3102860118" sldId="259"/>
            <ac:spMk id="8" creationId="{1B28790A-9DF2-403D-91EF-7269D0A00FFC}"/>
          </ac:spMkLst>
        </pc:spChg>
        <pc:spChg chg="add del mod">
          <ac:chgData name="Guliani, Sandeep" userId="8f6b3de9-2583-41e7-abfb-7ae3ca68e42c" providerId="ADAL" clId="{F3C56FF3-94E8-48F5-B1ED-F83E0A3CC589}" dt="2022-11-17T02:14:14.167" v="2864" actId="478"/>
          <ac:spMkLst>
            <pc:docMk/>
            <pc:sldMk cId="3102860118" sldId="259"/>
            <ac:spMk id="11" creationId="{4AA3D5B3-EBBF-413E-A69B-E7019DD792AC}"/>
          </ac:spMkLst>
        </pc:spChg>
        <pc:spChg chg="add mod topLvl">
          <ac:chgData name="Guliani, Sandeep" userId="8f6b3de9-2583-41e7-abfb-7ae3ca68e42c" providerId="ADAL" clId="{F3C56FF3-94E8-48F5-B1ED-F83E0A3CC589}" dt="2022-11-17T02:22:08.557" v="2960" actId="164"/>
          <ac:spMkLst>
            <pc:docMk/>
            <pc:sldMk cId="3102860118" sldId="259"/>
            <ac:spMk id="20" creationId="{D56CADC7-C3B5-4A9A-892F-62E7C01D9EA5}"/>
          </ac:spMkLst>
        </pc:spChg>
        <pc:spChg chg="add del mod">
          <ac:chgData name="Guliani, Sandeep" userId="8f6b3de9-2583-41e7-abfb-7ae3ca68e42c" providerId="ADAL" clId="{F3C56FF3-94E8-48F5-B1ED-F83E0A3CC589}" dt="2022-11-17T02:15:28.576" v="2874" actId="478"/>
          <ac:spMkLst>
            <pc:docMk/>
            <pc:sldMk cId="3102860118" sldId="259"/>
            <ac:spMk id="21" creationId="{6DC72A16-2A54-41B1-A5F4-1E36733001AB}"/>
          </ac:spMkLst>
        </pc:spChg>
        <pc:spChg chg="add mod topLvl">
          <ac:chgData name="Guliani, Sandeep" userId="8f6b3de9-2583-41e7-abfb-7ae3ca68e42c" providerId="ADAL" clId="{F3C56FF3-94E8-48F5-B1ED-F83E0A3CC589}" dt="2022-11-17T02:22:08.557" v="2960" actId="164"/>
          <ac:spMkLst>
            <pc:docMk/>
            <pc:sldMk cId="3102860118" sldId="259"/>
            <ac:spMk id="22" creationId="{8531B0BD-E54D-4FE7-8619-D8B5F55903A4}"/>
          </ac:spMkLst>
        </pc:spChg>
        <pc:spChg chg="add mod topLvl">
          <ac:chgData name="Guliani, Sandeep" userId="8f6b3de9-2583-41e7-abfb-7ae3ca68e42c" providerId="ADAL" clId="{F3C56FF3-94E8-48F5-B1ED-F83E0A3CC589}" dt="2022-11-17T02:22:08.557" v="2960" actId="164"/>
          <ac:spMkLst>
            <pc:docMk/>
            <pc:sldMk cId="3102860118" sldId="259"/>
            <ac:spMk id="23" creationId="{19D8D01E-69CA-4DF9-AA22-A63C496E4390}"/>
          </ac:spMkLst>
        </pc:spChg>
        <pc:spChg chg="add mod topLvl">
          <ac:chgData name="Guliani, Sandeep" userId="8f6b3de9-2583-41e7-abfb-7ae3ca68e42c" providerId="ADAL" clId="{F3C56FF3-94E8-48F5-B1ED-F83E0A3CC589}" dt="2022-11-17T02:22:08.557" v="2960" actId="164"/>
          <ac:spMkLst>
            <pc:docMk/>
            <pc:sldMk cId="3102860118" sldId="259"/>
            <ac:spMk id="30" creationId="{FD955600-59B3-4FE8-8ADA-1A384C544A90}"/>
          </ac:spMkLst>
        </pc:spChg>
        <pc:spChg chg="add del mod">
          <ac:chgData name="Guliani, Sandeep" userId="8f6b3de9-2583-41e7-abfb-7ae3ca68e42c" providerId="ADAL" clId="{F3C56FF3-94E8-48F5-B1ED-F83E0A3CC589}" dt="2022-11-17T02:18:08.169" v="2903" actId="478"/>
          <ac:spMkLst>
            <pc:docMk/>
            <pc:sldMk cId="3102860118" sldId="259"/>
            <ac:spMk id="32" creationId="{DB4C7B46-DC8B-4BA8-BC41-F42B89637820}"/>
          </ac:spMkLst>
        </pc:spChg>
        <pc:spChg chg="add mod topLvl">
          <ac:chgData name="Guliani, Sandeep" userId="8f6b3de9-2583-41e7-abfb-7ae3ca68e42c" providerId="ADAL" clId="{F3C56FF3-94E8-48F5-B1ED-F83E0A3CC589}" dt="2022-11-17T02:22:08.557" v="2960" actId="164"/>
          <ac:spMkLst>
            <pc:docMk/>
            <pc:sldMk cId="3102860118" sldId="259"/>
            <ac:spMk id="33" creationId="{CC5C1BB3-2AF8-4FC8-9548-21C67D01B203}"/>
          </ac:spMkLst>
        </pc:spChg>
        <pc:spChg chg="add mod topLvl">
          <ac:chgData name="Guliani, Sandeep" userId="8f6b3de9-2583-41e7-abfb-7ae3ca68e42c" providerId="ADAL" clId="{F3C56FF3-94E8-48F5-B1ED-F83E0A3CC589}" dt="2022-11-17T02:22:08.557" v="2960" actId="164"/>
          <ac:spMkLst>
            <pc:docMk/>
            <pc:sldMk cId="3102860118" sldId="259"/>
            <ac:spMk id="34" creationId="{CEEA8333-033C-47AD-BDE4-EE5C9DB2A064}"/>
          </ac:spMkLst>
        </pc:spChg>
        <pc:spChg chg="add mod">
          <ac:chgData name="Guliani, Sandeep" userId="8f6b3de9-2583-41e7-abfb-7ae3ca68e42c" providerId="ADAL" clId="{F3C56FF3-94E8-48F5-B1ED-F83E0A3CC589}" dt="2022-11-17T02:22:08.557" v="2960" actId="164"/>
          <ac:spMkLst>
            <pc:docMk/>
            <pc:sldMk cId="3102860118" sldId="259"/>
            <ac:spMk id="46" creationId="{174097AC-B5EE-481C-A8A9-3C9F230612B8}"/>
          </ac:spMkLst>
        </pc:spChg>
        <pc:spChg chg="add mod topLvl">
          <ac:chgData name="Guliani, Sandeep" userId="8f6b3de9-2583-41e7-abfb-7ae3ca68e42c" providerId="ADAL" clId="{F3C56FF3-94E8-48F5-B1ED-F83E0A3CC589}" dt="2022-11-17T02:22:08.557" v="2960" actId="164"/>
          <ac:spMkLst>
            <pc:docMk/>
            <pc:sldMk cId="3102860118" sldId="259"/>
            <ac:spMk id="47" creationId="{75B77E56-9387-4929-9611-AE3344EB617C}"/>
          </ac:spMkLst>
        </pc:spChg>
        <pc:grpChg chg="add del mod">
          <ac:chgData name="Guliani, Sandeep" userId="8f6b3de9-2583-41e7-abfb-7ae3ca68e42c" providerId="ADAL" clId="{F3C56FF3-94E8-48F5-B1ED-F83E0A3CC589}" dt="2022-11-17T02:21:55.302" v="2959" actId="165"/>
          <ac:grpSpMkLst>
            <pc:docMk/>
            <pc:sldMk cId="3102860118" sldId="259"/>
            <ac:grpSpMk id="48" creationId="{6FDBA359-25B4-49F9-9C7F-8983D84AFDFF}"/>
          </ac:grpSpMkLst>
        </pc:grpChg>
        <pc:grpChg chg="add mod">
          <ac:chgData name="Guliani, Sandeep" userId="8f6b3de9-2583-41e7-abfb-7ae3ca68e42c" providerId="ADAL" clId="{F3C56FF3-94E8-48F5-B1ED-F83E0A3CC589}" dt="2022-11-17T02:22:08.557" v="2960" actId="164"/>
          <ac:grpSpMkLst>
            <pc:docMk/>
            <pc:sldMk cId="3102860118" sldId="259"/>
            <ac:grpSpMk id="49" creationId="{1F1C935D-912C-45A7-8B1A-39D406C4F4E8}"/>
          </ac:grpSpMkLst>
        </pc:grpChg>
        <pc:graphicFrameChg chg="del">
          <ac:chgData name="Guliani, Sandeep" userId="8f6b3de9-2583-41e7-abfb-7ae3ca68e42c" providerId="ADAL" clId="{F3C56FF3-94E8-48F5-B1ED-F83E0A3CC589}" dt="2022-11-17T02:14:17.172" v="2865" actId="478"/>
          <ac:graphicFrameMkLst>
            <pc:docMk/>
            <pc:sldMk cId="3102860118" sldId="259"/>
            <ac:graphicFrameMk id="5" creationId="{7418170E-1EF5-46F9-9E92-C715674CC493}"/>
          </ac:graphicFrameMkLst>
        </pc:graphicFrameChg>
        <pc:cxnChg chg="del mod">
          <ac:chgData name="Guliani, Sandeep" userId="8f6b3de9-2583-41e7-abfb-7ae3ca68e42c" providerId="ADAL" clId="{F3C56FF3-94E8-48F5-B1ED-F83E0A3CC589}" dt="2022-11-17T02:14:47.501" v="2869" actId="478"/>
          <ac:cxnSpMkLst>
            <pc:docMk/>
            <pc:sldMk cId="3102860118" sldId="259"/>
            <ac:cxnSpMk id="10" creationId="{923A7F5B-CA4B-40A5-BF68-3147F3C49DEB}"/>
          </ac:cxnSpMkLst>
        </pc:cxnChg>
        <pc:cxnChg chg="del mod">
          <ac:chgData name="Guliani, Sandeep" userId="8f6b3de9-2583-41e7-abfb-7ae3ca68e42c" providerId="ADAL" clId="{F3C56FF3-94E8-48F5-B1ED-F83E0A3CC589}" dt="2022-11-17T02:14:47.501" v="2869" actId="478"/>
          <ac:cxnSpMkLst>
            <pc:docMk/>
            <pc:sldMk cId="3102860118" sldId="259"/>
            <ac:cxnSpMk id="12" creationId="{C2F1A954-1B23-44F1-906F-546D982D8A64}"/>
          </ac:cxnSpMkLst>
        </pc:cxnChg>
        <pc:cxnChg chg="del mod">
          <ac:chgData name="Guliani, Sandeep" userId="8f6b3de9-2583-41e7-abfb-7ae3ca68e42c" providerId="ADAL" clId="{F3C56FF3-94E8-48F5-B1ED-F83E0A3CC589}" dt="2022-11-17T02:14:47.501" v="2869" actId="478"/>
          <ac:cxnSpMkLst>
            <pc:docMk/>
            <pc:sldMk cId="3102860118" sldId="259"/>
            <ac:cxnSpMk id="16" creationId="{51392C2B-07C2-46E8-885A-E07537F2914C}"/>
          </ac:cxnSpMkLst>
        </pc:cxnChg>
        <pc:cxnChg chg="add del">
          <ac:chgData name="Guliani, Sandeep" userId="8f6b3de9-2583-41e7-abfb-7ae3ca68e42c" providerId="ADAL" clId="{F3C56FF3-94E8-48F5-B1ED-F83E0A3CC589}" dt="2022-11-17T02:15:51.493" v="2880" actId="478"/>
          <ac:cxnSpMkLst>
            <pc:docMk/>
            <pc:sldMk cId="3102860118" sldId="259"/>
            <ac:cxnSpMk id="25" creationId="{337FEA0E-015C-48C4-B91B-C245CE5F22E0}"/>
          </ac:cxnSpMkLst>
        </pc:cxnChg>
        <pc:cxnChg chg="add mod topLvl">
          <ac:chgData name="Guliani, Sandeep" userId="8f6b3de9-2583-41e7-abfb-7ae3ca68e42c" providerId="ADAL" clId="{F3C56FF3-94E8-48F5-B1ED-F83E0A3CC589}" dt="2022-11-17T02:22:08.557" v="2960" actId="164"/>
          <ac:cxnSpMkLst>
            <pc:docMk/>
            <pc:sldMk cId="3102860118" sldId="259"/>
            <ac:cxnSpMk id="27" creationId="{61E60F0B-DB1B-4C47-B89E-236FBD81F74B}"/>
          </ac:cxnSpMkLst>
        </pc:cxnChg>
        <pc:cxnChg chg="add mod topLvl">
          <ac:chgData name="Guliani, Sandeep" userId="8f6b3de9-2583-41e7-abfb-7ae3ca68e42c" providerId="ADAL" clId="{F3C56FF3-94E8-48F5-B1ED-F83E0A3CC589}" dt="2022-11-17T02:22:08.557" v="2960" actId="164"/>
          <ac:cxnSpMkLst>
            <pc:docMk/>
            <pc:sldMk cId="3102860118" sldId="259"/>
            <ac:cxnSpMk id="36" creationId="{C796B8C6-CF1A-4107-941C-720A27CA42A5}"/>
          </ac:cxnSpMkLst>
        </pc:cxnChg>
        <pc:cxnChg chg="add mod topLvl">
          <ac:chgData name="Guliani, Sandeep" userId="8f6b3de9-2583-41e7-abfb-7ae3ca68e42c" providerId="ADAL" clId="{F3C56FF3-94E8-48F5-B1ED-F83E0A3CC589}" dt="2022-11-17T02:22:08.557" v="2960" actId="164"/>
          <ac:cxnSpMkLst>
            <pc:docMk/>
            <pc:sldMk cId="3102860118" sldId="259"/>
            <ac:cxnSpMk id="37" creationId="{CDFC8666-B945-4267-A1C7-C609B5F7170B}"/>
          </ac:cxnSpMkLst>
        </pc:cxnChg>
        <pc:cxnChg chg="add mod topLvl">
          <ac:chgData name="Guliani, Sandeep" userId="8f6b3de9-2583-41e7-abfb-7ae3ca68e42c" providerId="ADAL" clId="{F3C56FF3-94E8-48F5-B1ED-F83E0A3CC589}" dt="2022-11-17T02:22:08.557" v="2960" actId="164"/>
          <ac:cxnSpMkLst>
            <pc:docMk/>
            <pc:sldMk cId="3102860118" sldId="259"/>
            <ac:cxnSpMk id="38" creationId="{FFDD63FF-3F3E-4C8E-9751-86A02FD2539D}"/>
          </ac:cxnSpMkLst>
        </pc:cxnChg>
        <pc:cxnChg chg="add mod topLvl">
          <ac:chgData name="Guliani, Sandeep" userId="8f6b3de9-2583-41e7-abfb-7ae3ca68e42c" providerId="ADAL" clId="{F3C56FF3-94E8-48F5-B1ED-F83E0A3CC589}" dt="2022-11-17T02:22:08.557" v="2960" actId="164"/>
          <ac:cxnSpMkLst>
            <pc:docMk/>
            <pc:sldMk cId="3102860118" sldId="259"/>
            <ac:cxnSpMk id="40" creationId="{2771413E-C637-4DC7-951D-1D16716A1538}"/>
          </ac:cxnSpMkLst>
        </pc:cxnChg>
        <pc:cxnChg chg="add del">
          <ac:chgData name="Guliani, Sandeep" userId="8f6b3de9-2583-41e7-abfb-7ae3ca68e42c" providerId="ADAL" clId="{F3C56FF3-94E8-48F5-B1ED-F83E0A3CC589}" dt="2022-11-17T02:19:45.678" v="2922" actId="11529"/>
          <ac:cxnSpMkLst>
            <pc:docMk/>
            <pc:sldMk cId="3102860118" sldId="259"/>
            <ac:cxnSpMk id="42" creationId="{0BEC7576-EEDF-4A34-9F42-5A1FDEAFA538}"/>
          </ac:cxnSpMkLst>
        </pc:cxnChg>
        <pc:cxnChg chg="add mod topLvl">
          <ac:chgData name="Guliani, Sandeep" userId="8f6b3de9-2583-41e7-abfb-7ae3ca68e42c" providerId="ADAL" clId="{F3C56FF3-94E8-48F5-B1ED-F83E0A3CC589}" dt="2022-11-17T02:22:08.557" v="2960" actId="164"/>
          <ac:cxnSpMkLst>
            <pc:docMk/>
            <pc:sldMk cId="3102860118" sldId="259"/>
            <ac:cxnSpMk id="44" creationId="{118BEEE8-4884-4A13-8A83-3E12F5C39473}"/>
          </ac:cxnSpMkLst>
        </pc:cxnChg>
        <pc:cxnChg chg="add mod topLvl">
          <ac:chgData name="Guliani, Sandeep" userId="8f6b3de9-2583-41e7-abfb-7ae3ca68e42c" providerId="ADAL" clId="{F3C56FF3-94E8-48F5-B1ED-F83E0A3CC589}" dt="2022-11-17T02:22:08.557" v="2960" actId="164"/>
          <ac:cxnSpMkLst>
            <pc:docMk/>
            <pc:sldMk cId="3102860118" sldId="259"/>
            <ac:cxnSpMk id="45" creationId="{EB93D458-8ADD-4621-841A-1DC8A11FE200}"/>
          </ac:cxnSpMkLst>
        </pc:cxnChg>
      </pc:sldChg>
    </pc:docChg>
  </pc:docChgLst>
  <pc:docChgLst>
    <pc:chgData name="Guliani, Sandeep" userId="8f6b3de9-2583-41e7-abfb-7ae3ca68e42c" providerId="ADAL" clId="{2C7CEA23-A34A-4544-B509-9DF3D5B43DF2}"/>
    <pc:docChg chg="custSel modSld">
      <pc:chgData name="Guliani, Sandeep" userId="8f6b3de9-2583-41e7-abfb-7ae3ca68e42c" providerId="ADAL" clId="{2C7CEA23-A34A-4544-B509-9DF3D5B43DF2}" dt="2023-01-10T16:23:09.076" v="1409" actId="20577"/>
      <pc:docMkLst>
        <pc:docMk/>
      </pc:docMkLst>
      <pc:sldChg chg="modSp mod">
        <pc:chgData name="Guliani, Sandeep" userId="8f6b3de9-2583-41e7-abfb-7ae3ca68e42c" providerId="ADAL" clId="{2C7CEA23-A34A-4544-B509-9DF3D5B43DF2}" dt="2023-01-10T15:52:17.020" v="872" actId="14100"/>
        <pc:sldMkLst>
          <pc:docMk/>
          <pc:sldMk cId="1572427233" sldId="257"/>
        </pc:sldMkLst>
        <pc:spChg chg="mod">
          <ac:chgData name="Guliani, Sandeep" userId="8f6b3de9-2583-41e7-abfb-7ae3ca68e42c" providerId="ADAL" clId="{2C7CEA23-A34A-4544-B509-9DF3D5B43DF2}" dt="2023-01-10T15:52:17.020" v="872" actId="14100"/>
          <ac:spMkLst>
            <pc:docMk/>
            <pc:sldMk cId="1572427233" sldId="257"/>
            <ac:spMk id="3" creationId="{5F05A9F7-A702-46A2-AA5E-E5EFC7FCC6F0}"/>
          </ac:spMkLst>
        </pc:spChg>
      </pc:sldChg>
      <pc:sldChg chg="addSp delSp modSp mod">
        <pc:chgData name="Guliani, Sandeep" userId="8f6b3de9-2583-41e7-abfb-7ae3ca68e42c" providerId="ADAL" clId="{2C7CEA23-A34A-4544-B509-9DF3D5B43DF2}" dt="2023-01-10T16:23:09.076" v="1409" actId="20577"/>
        <pc:sldMkLst>
          <pc:docMk/>
          <pc:sldMk cId="465744419" sldId="258"/>
        </pc:sldMkLst>
        <pc:spChg chg="mod">
          <ac:chgData name="Guliani, Sandeep" userId="8f6b3de9-2583-41e7-abfb-7ae3ca68e42c" providerId="ADAL" clId="{2C7CEA23-A34A-4544-B509-9DF3D5B43DF2}" dt="2023-01-10T15:52:58.790" v="886" actId="20577"/>
          <ac:spMkLst>
            <pc:docMk/>
            <pc:sldMk cId="465744419" sldId="258"/>
            <ac:spMk id="2" creationId="{D0A0B463-F9C2-4644-BB10-C73AD17FBD03}"/>
          </ac:spMkLst>
        </pc:spChg>
        <pc:spChg chg="mod">
          <ac:chgData name="Guliani, Sandeep" userId="8f6b3de9-2583-41e7-abfb-7ae3ca68e42c" providerId="ADAL" clId="{2C7CEA23-A34A-4544-B509-9DF3D5B43DF2}" dt="2023-01-10T16:23:09.076" v="1409" actId="20577"/>
          <ac:spMkLst>
            <pc:docMk/>
            <pc:sldMk cId="465744419" sldId="258"/>
            <ac:spMk id="3" creationId="{5F05A9F7-A702-46A2-AA5E-E5EFC7FCC6F0}"/>
          </ac:spMkLst>
        </pc:spChg>
        <pc:spChg chg="add mod">
          <ac:chgData name="Guliani, Sandeep" userId="8f6b3de9-2583-41e7-abfb-7ae3ca68e42c" providerId="ADAL" clId="{2C7CEA23-A34A-4544-B509-9DF3D5B43DF2}" dt="2023-01-10T15:19:29.537" v="265" actId="164"/>
          <ac:spMkLst>
            <pc:docMk/>
            <pc:sldMk cId="465744419" sldId="258"/>
            <ac:spMk id="6" creationId="{CFF93BFC-ED81-4C37-B51A-15D4FB511205}"/>
          </ac:spMkLst>
        </pc:spChg>
        <pc:spChg chg="del mod topLvl">
          <ac:chgData name="Guliani, Sandeep" userId="8f6b3de9-2583-41e7-abfb-7ae3ca68e42c" providerId="ADAL" clId="{2C7CEA23-A34A-4544-B509-9DF3D5B43DF2}" dt="2023-01-10T15:19:05.623" v="263" actId="478"/>
          <ac:spMkLst>
            <pc:docMk/>
            <pc:sldMk cId="465744419" sldId="258"/>
            <ac:spMk id="18" creationId="{5C0EB34D-3D81-4F5A-9D95-076A7AC8DF1C}"/>
          </ac:spMkLst>
        </pc:spChg>
        <pc:spChg chg="mod topLvl">
          <ac:chgData name="Guliani, Sandeep" userId="8f6b3de9-2583-41e7-abfb-7ae3ca68e42c" providerId="ADAL" clId="{2C7CEA23-A34A-4544-B509-9DF3D5B43DF2}" dt="2023-01-10T15:19:29.537" v="265" actId="164"/>
          <ac:spMkLst>
            <pc:docMk/>
            <pc:sldMk cId="465744419" sldId="258"/>
            <ac:spMk id="19" creationId="{D727A3D7-B96D-4A4D-9C1A-4FCC2F5DADB4}"/>
          </ac:spMkLst>
        </pc:spChg>
        <pc:spChg chg="mod topLvl">
          <ac:chgData name="Guliani, Sandeep" userId="8f6b3de9-2583-41e7-abfb-7ae3ca68e42c" providerId="ADAL" clId="{2C7CEA23-A34A-4544-B509-9DF3D5B43DF2}" dt="2023-01-10T15:19:29.537" v="265" actId="164"/>
          <ac:spMkLst>
            <pc:docMk/>
            <pc:sldMk cId="465744419" sldId="258"/>
            <ac:spMk id="20" creationId="{3B137B53-6323-4AF1-B385-24C91E3FB7BF}"/>
          </ac:spMkLst>
        </pc:spChg>
        <pc:spChg chg="del mod topLvl">
          <ac:chgData name="Guliani, Sandeep" userId="8f6b3de9-2583-41e7-abfb-7ae3ca68e42c" providerId="ADAL" clId="{2C7CEA23-A34A-4544-B509-9DF3D5B43DF2}" dt="2023-01-10T15:16:49.298" v="254" actId="478"/>
          <ac:spMkLst>
            <pc:docMk/>
            <pc:sldMk cId="465744419" sldId="258"/>
            <ac:spMk id="21" creationId="{E1921B90-FDEA-475A-9F56-F409AB4CD7F5}"/>
          </ac:spMkLst>
        </pc:spChg>
        <pc:spChg chg="mod topLvl">
          <ac:chgData name="Guliani, Sandeep" userId="8f6b3de9-2583-41e7-abfb-7ae3ca68e42c" providerId="ADAL" clId="{2C7CEA23-A34A-4544-B509-9DF3D5B43DF2}" dt="2023-01-10T16:04:42.130" v="1393" actId="20577"/>
          <ac:spMkLst>
            <pc:docMk/>
            <pc:sldMk cId="465744419" sldId="258"/>
            <ac:spMk id="23" creationId="{C1D32696-59D1-4191-9D38-F476C4517566}"/>
          </ac:spMkLst>
        </pc:spChg>
        <pc:spChg chg="mod topLvl">
          <ac:chgData name="Guliani, Sandeep" userId="8f6b3de9-2583-41e7-abfb-7ae3ca68e42c" providerId="ADAL" clId="{2C7CEA23-A34A-4544-B509-9DF3D5B43DF2}" dt="2023-01-10T16:04:46.799" v="1395" actId="20577"/>
          <ac:spMkLst>
            <pc:docMk/>
            <pc:sldMk cId="465744419" sldId="258"/>
            <ac:spMk id="24" creationId="{54AD448E-22D4-48C0-9274-F19185AD907D}"/>
          </ac:spMkLst>
        </pc:spChg>
        <pc:spChg chg="del mod topLvl">
          <ac:chgData name="Guliani, Sandeep" userId="8f6b3de9-2583-41e7-abfb-7ae3ca68e42c" providerId="ADAL" clId="{2C7CEA23-A34A-4544-B509-9DF3D5B43DF2}" dt="2023-01-10T15:16:49.298" v="254" actId="478"/>
          <ac:spMkLst>
            <pc:docMk/>
            <pc:sldMk cId="465744419" sldId="258"/>
            <ac:spMk id="25" creationId="{BDBDAB8F-D9F3-4FCB-9D22-FC5578BDFD07}"/>
          </ac:spMkLst>
        </pc:spChg>
        <pc:spChg chg="mod topLvl">
          <ac:chgData name="Guliani, Sandeep" userId="8f6b3de9-2583-41e7-abfb-7ae3ca68e42c" providerId="ADAL" clId="{2C7CEA23-A34A-4544-B509-9DF3D5B43DF2}" dt="2023-01-10T15:19:29.537" v="265" actId="164"/>
          <ac:spMkLst>
            <pc:docMk/>
            <pc:sldMk cId="465744419" sldId="258"/>
            <ac:spMk id="32" creationId="{3967E5C7-F2E8-4358-887A-514EF8E4D7CC}"/>
          </ac:spMkLst>
        </pc:spChg>
        <pc:spChg chg="add del mod">
          <ac:chgData name="Guliani, Sandeep" userId="8f6b3de9-2583-41e7-abfb-7ae3ca68e42c" providerId="ADAL" clId="{2C7CEA23-A34A-4544-B509-9DF3D5B43DF2}" dt="2023-01-10T15:16:05.024" v="250"/>
          <ac:spMkLst>
            <pc:docMk/>
            <pc:sldMk cId="465744419" sldId="258"/>
            <ac:spMk id="33" creationId="{DC167223-09BC-4036-B442-266B84BB4E2B}"/>
          </ac:spMkLst>
        </pc:spChg>
        <pc:spChg chg="add del mod">
          <ac:chgData name="Guliani, Sandeep" userId="8f6b3de9-2583-41e7-abfb-7ae3ca68e42c" providerId="ADAL" clId="{2C7CEA23-A34A-4544-B509-9DF3D5B43DF2}" dt="2023-01-10T15:16:32.799" v="252" actId="478"/>
          <ac:spMkLst>
            <pc:docMk/>
            <pc:sldMk cId="465744419" sldId="258"/>
            <ac:spMk id="34" creationId="{33C81540-234F-4C0D-BA86-9DB98AC6477A}"/>
          </ac:spMkLst>
        </pc:spChg>
        <pc:spChg chg="add mod">
          <ac:chgData name="Guliani, Sandeep" userId="8f6b3de9-2583-41e7-abfb-7ae3ca68e42c" providerId="ADAL" clId="{2C7CEA23-A34A-4544-B509-9DF3D5B43DF2}" dt="2023-01-10T15:19:29.537" v="265" actId="164"/>
          <ac:spMkLst>
            <pc:docMk/>
            <pc:sldMk cId="465744419" sldId="258"/>
            <ac:spMk id="35" creationId="{AE9B1E13-D5F7-4200-A18F-D1AB8231E4A3}"/>
          </ac:spMkLst>
        </pc:spChg>
        <pc:spChg chg="add mod">
          <ac:chgData name="Guliani, Sandeep" userId="8f6b3de9-2583-41e7-abfb-7ae3ca68e42c" providerId="ADAL" clId="{2C7CEA23-A34A-4544-B509-9DF3D5B43DF2}" dt="2023-01-10T15:19:29.537" v="265" actId="164"/>
          <ac:spMkLst>
            <pc:docMk/>
            <pc:sldMk cId="465744419" sldId="258"/>
            <ac:spMk id="36" creationId="{D299ABE9-9227-46FC-A298-AFAD1C5412B4}"/>
          </ac:spMkLst>
        </pc:spChg>
        <pc:spChg chg="add mod">
          <ac:chgData name="Guliani, Sandeep" userId="8f6b3de9-2583-41e7-abfb-7ae3ca68e42c" providerId="ADAL" clId="{2C7CEA23-A34A-4544-B509-9DF3D5B43DF2}" dt="2023-01-10T16:04:50.513" v="1397" actId="20577"/>
          <ac:spMkLst>
            <pc:docMk/>
            <pc:sldMk cId="465744419" sldId="258"/>
            <ac:spMk id="37" creationId="{286781AC-D792-4A97-BA6B-41B72853FD34}"/>
          </ac:spMkLst>
        </pc:spChg>
        <pc:spChg chg="add mod">
          <ac:chgData name="Guliani, Sandeep" userId="8f6b3de9-2583-41e7-abfb-7ae3ca68e42c" providerId="ADAL" clId="{2C7CEA23-A34A-4544-B509-9DF3D5B43DF2}" dt="2023-01-10T16:04:53.805" v="1399" actId="20577"/>
          <ac:spMkLst>
            <pc:docMk/>
            <pc:sldMk cId="465744419" sldId="258"/>
            <ac:spMk id="38" creationId="{23BAB240-DBE2-45A6-877E-F84668FF8BD9}"/>
          </ac:spMkLst>
        </pc:spChg>
        <pc:grpChg chg="add mod">
          <ac:chgData name="Guliani, Sandeep" userId="8f6b3de9-2583-41e7-abfb-7ae3ca68e42c" providerId="ADAL" clId="{2C7CEA23-A34A-4544-B509-9DF3D5B43DF2}" dt="2023-01-10T16:09:50.020" v="1405" actId="1076"/>
          <ac:grpSpMkLst>
            <pc:docMk/>
            <pc:sldMk cId="465744419" sldId="258"/>
            <ac:grpSpMk id="7" creationId="{108C2FCC-FD67-4FBA-8631-A5A7ADAE85C8}"/>
          </ac:grpSpMkLst>
        </pc:grpChg>
        <pc:grpChg chg="del">
          <ac:chgData name="Guliani, Sandeep" userId="8f6b3de9-2583-41e7-abfb-7ae3ca68e42c" providerId="ADAL" clId="{2C7CEA23-A34A-4544-B509-9DF3D5B43DF2}" dt="2023-01-10T15:14:30.050" v="240" actId="165"/>
          <ac:grpSpMkLst>
            <pc:docMk/>
            <pc:sldMk cId="465744419" sldId="258"/>
            <ac:grpSpMk id="17" creationId="{E6EA0245-36E4-485D-B92E-E67144C12870}"/>
          </ac:grpSpMkLst>
        </pc:grpChg>
        <pc:graphicFrameChg chg="del">
          <ac:chgData name="Guliani, Sandeep" userId="8f6b3de9-2583-41e7-abfb-7ae3ca68e42c" providerId="ADAL" clId="{2C7CEA23-A34A-4544-B509-9DF3D5B43DF2}" dt="2023-01-10T15:13:49.616" v="239" actId="478"/>
          <ac:graphicFrameMkLst>
            <pc:docMk/>
            <pc:sldMk cId="465744419" sldId="258"/>
            <ac:graphicFrameMk id="5" creationId="{7418170E-1EF5-46F9-9E92-C715674CC493}"/>
          </ac:graphicFrameMkLst>
        </pc:graphicFrameChg>
        <pc:cxnChg chg="del mod topLvl">
          <ac:chgData name="Guliani, Sandeep" userId="8f6b3de9-2583-41e7-abfb-7ae3ca68e42c" providerId="ADAL" clId="{2C7CEA23-A34A-4544-B509-9DF3D5B43DF2}" dt="2023-01-10T15:15:28.840" v="246" actId="478"/>
          <ac:cxnSpMkLst>
            <pc:docMk/>
            <pc:sldMk cId="465744419" sldId="258"/>
            <ac:cxnSpMk id="22" creationId="{E948E249-4FFE-4451-8E7D-0BCC0858A697}"/>
          </ac:cxnSpMkLst>
        </pc:cxnChg>
        <pc:cxnChg chg="del mod topLvl">
          <ac:chgData name="Guliani, Sandeep" userId="8f6b3de9-2583-41e7-abfb-7ae3ca68e42c" providerId="ADAL" clId="{2C7CEA23-A34A-4544-B509-9DF3D5B43DF2}" dt="2023-01-10T15:15:08.637" v="242" actId="478"/>
          <ac:cxnSpMkLst>
            <pc:docMk/>
            <pc:sldMk cId="465744419" sldId="258"/>
            <ac:cxnSpMk id="26" creationId="{0CD7B6A8-777C-46E9-A4A0-8A1331EF8477}"/>
          </ac:cxnSpMkLst>
        </pc:cxnChg>
        <pc:cxnChg chg="del mod topLvl">
          <ac:chgData name="Guliani, Sandeep" userId="8f6b3de9-2583-41e7-abfb-7ae3ca68e42c" providerId="ADAL" clId="{2C7CEA23-A34A-4544-B509-9DF3D5B43DF2}" dt="2023-01-10T15:15:12.258" v="243" actId="478"/>
          <ac:cxnSpMkLst>
            <pc:docMk/>
            <pc:sldMk cId="465744419" sldId="258"/>
            <ac:cxnSpMk id="27" creationId="{9FF44211-839E-4268-8573-50E2DA394A64}"/>
          </ac:cxnSpMkLst>
        </pc:cxnChg>
        <pc:cxnChg chg="del mod topLvl">
          <ac:chgData name="Guliani, Sandeep" userId="8f6b3de9-2583-41e7-abfb-7ae3ca68e42c" providerId="ADAL" clId="{2C7CEA23-A34A-4544-B509-9DF3D5B43DF2}" dt="2023-01-10T15:15:20.263" v="245" actId="478"/>
          <ac:cxnSpMkLst>
            <pc:docMk/>
            <pc:sldMk cId="465744419" sldId="258"/>
            <ac:cxnSpMk id="28" creationId="{DF6A8C24-22FC-4C30-9840-E895ED4C6811}"/>
          </ac:cxnSpMkLst>
        </pc:cxnChg>
        <pc:cxnChg chg="del mod topLvl">
          <ac:chgData name="Guliani, Sandeep" userId="8f6b3de9-2583-41e7-abfb-7ae3ca68e42c" providerId="ADAL" clId="{2C7CEA23-A34A-4544-B509-9DF3D5B43DF2}" dt="2023-01-10T15:15:06.055" v="241" actId="478"/>
          <ac:cxnSpMkLst>
            <pc:docMk/>
            <pc:sldMk cId="465744419" sldId="258"/>
            <ac:cxnSpMk id="29" creationId="{F13F5CD3-30DC-4E8A-BF02-A04DE392CC3B}"/>
          </ac:cxnSpMkLst>
        </pc:cxnChg>
        <pc:cxnChg chg="del mod topLvl">
          <ac:chgData name="Guliani, Sandeep" userId="8f6b3de9-2583-41e7-abfb-7ae3ca68e42c" providerId="ADAL" clId="{2C7CEA23-A34A-4544-B509-9DF3D5B43DF2}" dt="2023-01-10T15:15:17.579" v="244" actId="478"/>
          <ac:cxnSpMkLst>
            <pc:docMk/>
            <pc:sldMk cId="465744419" sldId="258"/>
            <ac:cxnSpMk id="30" creationId="{4032F661-EAFD-4B07-833E-59317079C0ED}"/>
          </ac:cxnSpMkLst>
        </pc:cxnChg>
        <pc:cxnChg chg="del mod topLvl">
          <ac:chgData name="Guliani, Sandeep" userId="8f6b3de9-2583-41e7-abfb-7ae3ca68e42c" providerId="ADAL" clId="{2C7CEA23-A34A-4544-B509-9DF3D5B43DF2}" dt="2023-01-10T15:19:07.684" v="264" actId="478"/>
          <ac:cxnSpMkLst>
            <pc:docMk/>
            <pc:sldMk cId="465744419" sldId="258"/>
            <ac:cxnSpMk id="31" creationId="{9FFE78F1-2D31-4610-B58B-572B98B8D819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FA37D-CAAA-41D4-849D-554DFE141BCE}" type="datetimeFigureOut">
              <a:rPr lang="en-US" smtClean="0"/>
              <a:t>1/26/2023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3A59-FAB5-4C52-B31E-99E24BDF2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594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FA37D-CAAA-41D4-849D-554DFE141BCE}" type="datetimeFigureOut">
              <a:rPr lang="en-US" smtClean="0"/>
              <a:t>1/26/2023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8B3A59-FAB5-4C52-B31E-99E24BDF2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042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CCAB48C-A16D-489F-9D8B-E4DA88FE6E3E}"/>
              </a:ext>
            </a:extLst>
          </p:cNvPr>
          <p:cNvSpPr txBox="1"/>
          <p:nvPr/>
        </p:nvSpPr>
        <p:spPr>
          <a:xfrm>
            <a:off x="5167618" y="6425967"/>
            <a:ext cx="2457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Intel Confidential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43E4E31-7AE2-9BCB-8C12-9BC9BCB4F9A9}"/>
              </a:ext>
            </a:extLst>
          </p:cNvPr>
          <p:cNvSpPr txBox="1"/>
          <p:nvPr/>
        </p:nvSpPr>
        <p:spPr>
          <a:xfrm>
            <a:off x="2315361" y="1535185"/>
            <a:ext cx="7248089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DRAM L3 Cache Feasibility Update</a:t>
            </a:r>
          </a:p>
          <a:p>
            <a:pPr algn="ctr"/>
            <a:endParaRPr lang="en-US" dirty="0"/>
          </a:p>
          <a:p>
            <a:pPr algn="ctr"/>
            <a:r>
              <a:rPr lang="en-US" sz="2000" dirty="0"/>
              <a:t>Sandeep Guliani and Doug Josephson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Jan 26, 2023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Acknowledgement: Al Fazio, Prashant Majhi</a:t>
            </a:r>
          </a:p>
          <a:p>
            <a:pPr algn="ctr"/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5EAED28-A7A9-B40E-7C82-2B6BC350B305}"/>
              </a:ext>
            </a:extLst>
          </p:cNvPr>
          <p:cNvSpPr txBox="1"/>
          <p:nvPr/>
        </p:nvSpPr>
        <p:spPr>
          <a:xfrm>
            <a:off x="1041633" y="4271455"/>
            <a:ext cx="101087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Note: Portion of this presentation contains confidential information from AP Memory. Please do not share.  </a:t>
            </a:r>
          </a:p>
        </p:txBody>
      </p:sp>
    </p:spTree>
    <p:extLst>
      <p:ext uri="{BB962C8B-B14F-4D97-AF65-F5344CB8AC3E}">
        <p14:creationId xmlns:p14="http://schemas.microsoft.com/office/powerpoint/2010/main" val="3093535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A0B463-F9C2-4644-BB10-C73AD17FB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4960"/>
            <a:ext cx="10515600" cy="626912"/>
          </a:xfrm>
        </p:spPr>
        <p:txBody>
          <a:bodyPr>
            <a:normAutofit/>
          </a:bodyPr>
          <a:lstStyle/>
          <a:p>
            <a:pPr algn="ctr"/>
            <a:r>
              <a:rPr lang="en-US" sz="2400" u="sng" dirty="0">
                <a:latin typeface="+mn-lt"/>
              </a:rPr>
              <a:t>DRAM L3 Cache Feasibility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05A9F7-A702-46A2-AA5E-E5EFC7FCC6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751" y="1054141"/>
            <a:ext cx="8879588" cy="482654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/>
              <a:t>High Level Specs</a:t>
            </a:r>
          </a:p>
          <a:p>
            <a:endParaRPr lang="en-US" sz="1600" dirty="0"/>
          </a:p>
          <a:p>
            <a:r>
              <a:rPr lang="en-US" sz="1600" dirty="0"/>
              <a:t>Capacity = 1GB</a:t>
            </a:r>
          </a:p>
          <a:p>
            <a:r>
              <a:rPr lang="en-US" sz="1600" dirty="0"/>
              <a:t>Latency (activate row + read data) ~ 10ns (pin to pin i.e. from input to DRAM to output from DRAM)</a:t>
            </a:r>
          </a:p>
          <a:p>
            <a:r>
              <a:rPr lang="en-US" sz="1600" dirty="0"/>
              <a:t>Access Size = 64B</a:t>
            </a:r>
          </a:p>
          <a:p>
            <a:r>
              <a:rPr lang="en-US" sz="1600" dirty="0"/>
              <a:t>BW ~ 10 TB/s (closed page)</a:t>
            </a:r>
          </a:p>
          <a:p>
            <a:r>
              <a:rPr lang="en-US" sz="1600" dirty="0"/>
              <a:t>Page Size &lt;= 2K Bytes 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CAB48C-A16D-489F-9D8B-E4DA88FE6E3E}"/>
              </a:ext>
            </a:extLst>
          </p:cNvPr>
          <p:cNvSpPr txBox="1"/>
          <p:nvPr/>
        </p:nvSpPr>
        <p:spPr>
          <a:xfrm>
            <a:off x="5167618" y="6425967"/>
            <a:ext cx="2457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Intel Confidential</a:t>
            </a:r>
          </a:p>
        </p:txBody>
      </p:sp>
    </p:spTree>
    <p:extLst>
      <p:ext uri="{BB962C8B-B14F-4D97-AF65-F5344CB8AC3E}">
        <p14:creationId xmlns:p14="http://schemas.microsoft.com/office/powerpoint/2010/main" val="1572427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A0B463-F9C2-4644-BB10-C73AD17FB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9408"/>
            <a:ext cx="10515600" cy="626912"/>
          </a:xfrm>
        </p:spPr>
        <p:txBody>
          <a:bodyPr>
            <a:normAutofit/>
          </a:bodyPr>
          <a:lstStyle/>
          <a:p>
            <a:pPr algn="ctr"/>
            <a:r>
              <a:rPr lang="en-US" sz="2400" u="sng" dirty="0">
                <a:latin typeface="+mn-lt"/>
              </a:rPr>
              <a:t>ABOUT AP Memory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05A9F7-A702-46A2-AA5E-E5EFC7FCC6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54810"/>
            <a:ext cx="5904432" cy="800744"/>
          </a:xfrm>
        </p:spPr>
        <p:txBody>
          <a:bodyPr>
            <a:noAutofit/>
          </a:bodyPr>
          <a:lstStyle/>
          <a:p>
            <a:r>
              <a:rPr lang="en-US" sz="1600" dirty="0"/>
              <a:t>A public fabless company out of Taiwan  ~ 10 years old</a:t>
            </a:r>
          </a:p>
          <a:p>
            <a:r>
              <a:rPr lang="en-US" sz="1600" dirty="0"/>
              <a:t>Founded/led by an ex Intel Engineer/Manager</a:t>
            </a:r>
          </a:p>
          <a:p>
            <a:r>
              <a:rPr lang="en-US" sz="1600" dirty="0"/>
              <a:t>One of their offerings is 3-D stacking of Logic and DRAM through hybrid bonding called VHM (Virtual Embedded DRAM). They offer</a:t>
            </a:r>
          </a:p>
          <a:p>
            <a:pPr lvl="1"/>
            <a:r>
              <a:rPr lang="en-US" sz="1200" dirty="0"/>
              <a:t>Design services</a:t>
            </a:r>
          </a:p>
          <a:p>
            <a:pPr lvl="1"/>
            <a:r>
              <a:rPr lang="en-US" sz="1200" dirty="0"/>
              <a:t>Interface and test IP</a:t>
            </a:r>
          </a:p>
          <a:p>
            <a:pPr lvl="1"/>
            <a:r>
              <a:rPr lang="en-US" sz="1200" dirty="0"/>
              <a:t>Complete design and silicon manufacturing through various foundries</a:t>
            </a:r>
          </a:p>
          <a:p>
            <a:r>
              <a:rPr lang="en-US" sz="1600" dirty="0"/>
              <a:t>Idea is to stack high density DRAM and high performance logic to build a high bandwidth, low power memory</a:t>
            </a:r>
          </a:p>
          <a:p>
            <a:r>
              <a:rPr lang="en-US" sz="1600" dirty="0"/>
              <a:t>They have several products in the market</a:t>
            </a:r>
          </a:p>
          <a:p>
            <a:r>
              <a:rPr lang="en-US" sz="1600" dirty="0"/>
              <a:t>We tore down one of their products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CAB48C-A16D-489F-9D8B-E4DA88FE6E3E}"/>
              </a:ext>
            </a:extLst>
          </p:cNvPr>
          <p:cNvSpPr txBox="1"/>
          <p:nvPr/>
        </p:nvSpPr>
        <p:spPr>
          <a:xfrm>
            <a:off x="5167618" y="6425967"/>
            <a:ext cx="2457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Intel Confidential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F032F758-5370-912A-4CBF-95AE451566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6974" y="1154810"/>
            <a:ext cx="2410646" cy="2372468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F84DCF7B-F9CC-5888-6A58-151514C292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82899" y="1668229"/>
            <a:ext cx="2057752" cy="1329344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F747B6FA-62E6-E9E9-3C58-2C0201EC59A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88258" y="4902447"/>
            <a:ext cx="2327743" cy="1302719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EF0CBB18-FCAE-5071-6EBB-A62100720FF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03746" y="4916501"/>
            <a:ext cx="2327743" cy="1315681"/>
          </a:xfrm>
          <a:prstGeom prst="rect">
            <a:avLst/>
          </a:prstGeom>
        </p:spPr>
      </p:pic>
      <p:pic>
        <p:nvPicPr>
          <p:cNvPr id="1026" name="Picture 2" descr="image">
            <a:extLst>
              <a:ext uri="{FF2B5EF4-FFF2-40B4-BE49-F238E27FC236}">
                <a16:creationId xmlns:a16="http://schemas.microsoft.com/office/drawing/2014/main" id="{9987789B-0DDB-FE06-DCF6-AB14822200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3555" y="3929409"/>
            <a:ext cx="3535191" cy="1943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CD44637-B51E-AF6C-7CE5-5EA639E0F379}"/>
              </a:ext>
            </a:extLst>
          </p:cNvPr>
          <p:cNvSpPr txBox="1"/>
          <p:nvPr/>
        </p:nvSpPr>
        <p:spPr>
          <a:xfrm>
            <a:off x="8190241" y="6001681"/>
            <a:ext cx="32968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From Bill Dally @ Nvidia conference; We believe they are working with AP Memory</a:t>
            </a:r>
          </a:p>
        </p:txBody>
      </p:sp>
    </p:spTree>
    <p:extLst>
      <p:ext uri="{BB962C8B-B14F-4D97-AF65-F5344CB8AC3E}">
        <p14:creationId xmlns:p14="http://schemas.microsoft.com/office/powerpoint/2010/main" val="2820879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A0B463-F9C2-4644-BB10-C73AD17FB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4960"/>
            <a:ext cx="10515600" cy="626912"/>
          </a:xfrm>
        </p:spPr>
        <p:txBody>
          <a:bodyPr>
            <a:normAutofit/>
          </a:bodyPr>
          <a:lstStyle/>
          <a:p>
            <a:pPr algn="ctr"/>
            <a:r>
              <a:rPr lang="en-US" sz="2400" u="sng" dirty="0">
                <a:latin typeface="+mn-lt"/>
              </a:rPr>
              <a:t>DRAM Cache - VHM ( AP Memory)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05A9F7-A702-46A2-AA5E-E5EFC7FCC6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751" y="1054142"/>
            <a:ext cx="8552418" cy="409669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/>
              <a:t>DRAM vs Logic Die Partitioning</a:t>
            </a:r>
          </a:p>
          <a:p>
            <a:pPr marL="0" indent="0">
              <a:buNone/>
            </a:pPr>
            <a:endParaRPr lang="en-US" sz="1600" dirty="0"/>
          </a:p>
          <a:p>
            <a:r>
              <a:rPr lang="en-US" sz="1600" dirty="0"/>
              <a:t>DRAM arrays and pitch cells are on the DRAM die</a:t>
            </a:r>
          </a:p>
          <a:p>
            <a:r>
              <a:rPr lang="en-US" sz="1600" dirty="0"/>
              <a:t>High frequency mux-</a:t>
            </a:r>
            <a:r>
              <a:rPr lang="en-US" sz="1600" dirty="0" err="1"/>
              <a:t>demux</a:t>
            </a:r>
            <a:r>
              <a:rPr lang="en-US" sz="1600" dirty="0"/>
              <a:t> logic is on the Logic die</a:t>
            </a:r>
          </a:p>
          <a:p>
            <a:r>
              <a:rPr lang="en-US" sz="1600" dirty="0"/>
              <a:t>Several partitioning options between DRAM die and Logic die for DRAM bank peripheral circuits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800" dirty="0"/>
              <a:t>DRAM to Logic Die HBI interface </a:t>
            </a:r>
          </a:p>
          <a:p>
            <a:endParaRPr lang="en-US" sz="1600" dirty="0"/>
          </a:p>
          <a:p>
            <a:r>
              <a:rPr lang="en-US" sz="1600" dirty="0"/>
              <a:t>DRAM is divided into several data blocks of 1MB each</a:t>
            </a:r>
          </a:p>
          <a:p>
            <a:r>
              <a:rPr lang="en-US" sz="1600" dirty="0"/>
              <a:t># of Data HBI IO pins are 512 per 1MB data block</a:t>
            </a:r>
          </a:p>
          <a:p>
            <a:pPr marL="0" indent="0">
              <a:buNone/>
            </a:pPr>
            <a:r>
              <a:rPr lang="en-US" sz="1600" dirty="0"/>
              <a:t>(Pins are kept at 512 so there is no latency penalty due to serialization of cache line)</a:t>
            </a:r>
          </a:p>
          <a:p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endParaRPr lang="en-US" sz="1600" dirty="0"/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CAB48C-A16D-489F-9D8B-E4DA88FE6E3E}"/>
              </a:ext>
            </a:extLst>
          </p:cNvPr>
          <p:cNvSpPr txBox="1"/>
          <p:nvPr/>
        </p:nvSpPr>
        <p:spPr>
          <a:xfrm>
            <a:off x="5167618" y="6425967"/>
            <a:ext cx="33975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Intel Confidential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90CE614-4EC6-7D43-E591-823B1AF71352}"/>
              </a:ext>
            </a:extLst>
          </p:cNvPr>
          <p:cNvGrpSpPr/>
          <p:nvPr/>
        </p:nvGrpSpPr>
        <p:grpSpPr>
          <a:xfrm>
            <a:off x="9581943" y="3333996"/>
            <a:ext cx="1003027" cy="1568296"/>
            <a:chOff x="9899650" y="2927350"/>
            <a:chExt cx="1003027" cy="1568296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2A081319-798A-E6BD-7576-F0883C03AB30}"/>
                </a:ext>
              </a:extLst>
            </p:cNvPr>
            <p:cNvSpPr/>
            <p:nvPr/>
          </p:nvSpPr>
          <p:spPr>
            <a:xfrm>
              <a:off x="9949460" y="2990822"/>
              <a:ext cx="793630" cy="241540"/>
            </a:xfrm>
            <a:prstGeom prst="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6F2D90E8-FA90-ED99-9FE7-67BCFEDAC4EE}"/>
                </a:ext>
              </a:extLst>
            </p:cNvPr>
            <p:cNvSpPr/>
            <p:nvPr/>
          </p:nvSpPr>
          <p:spPr>
            <a:xfrm>
              <a:off x="9949460" y="3292746"/>
              <a:ext cx="793630" cy="241540"/>
            </a:xfrm>
            <a:prstGeom prst="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0A8391E7-ED2D-2EDE-9CF6-37FD7D169766}"/>
                </a:ext>
              </a:extLst>
            </p:cNvPr>
            <p:cNvSpPr txBox="1"/>
            <p:nvPr/>
          </p:nvSpPr>
          <p:spPr>
            <a:xfrm>
              <a:off x="9949460" y="2990822"/>
              <a:ext cx="7936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bank_0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09E9E870-10A2-C0A6-76E0-2540F680E112}"/>
                </a:ext>
              </a:extLst>
            </p:cNvPr>
            <p:cNvSpPr txBox="1"/>
            <p:nvPr/>
          </p:nvSpPr>
          <p:spPr>
            <a:xfrm>
              <a:off x="9949460" y="3274533"/>
              <a:ext cx="7936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bank_1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A16CB547-75E1-CFEF-EC23-BB3FA9481D36}"/>
                </a:ext>
              </a:extLst>
            </p:cNvPr>
            <p:cNvSpPr txBox="1"/>
            <p:nvPr/>
          </p:nvSpPr>
          <p:spPr>
            <a:xfrm>
              <a:off x="9949460" y="4218647"/>
              <a:ext cx="95321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Data Block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8EFD624-E6CF-D7A7-17F7-1E8C4ED48A02}"/>
                </a:ext>
              </a:extLst>
            </p:cNvPr>
            <p:cNvSpPr/>
            <p:nvPr/>
          </p:nvSpPr>
          <p:spPr>
            <a:xfrm>
              <a:off x="9949460" y="3594823"/>
              <a:ext cx="793630" cy="241540"/>
            </a:xfrm>
            <a:prstGeom prst="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8D74BD84-A031-1F3B-302E-A9CD80493C6A}"/>
                </a:ext>
              </a:extLst>
            </p:cNvPr>
            <p:cNvSpPr/>
            <p:nvPr/>
          </p:nvSpPr>
          <p:spPr>
            <a:xfrm>
              <a:off x="9949460" y="3896747"/>
              <a:ext cx="793630" cy="241540"/>
            </a:xfrm>
            <a:prstGeom prst="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31E4E0D2-2E1C-41BA-C98D-10E10D93D9AB}"/>
                </a:ext>
              </a:extLst>
            </p:cNvPr>
            <p:cNvSpPr txBox="1"/>
            <p:nvPr/>
          </p:nvSpPr>
          <p:spPr>
            <a:xfrm>
              <a:off x="9949460" y="3594823"/>
              <a:ext cx="7936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bank_2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0F84E15D-2931-269C-6C26-B8697388C9F8}"/>
                </a:ext>
              </a:extLst>
            </p:cNvPr>
            <p:cNvSpPr txBox="1"/>
            <p:nvPr/>
          </p:nvSpPr>
          <p:spPr>
            <a:xfrm>
              <a:off x="9949460" y="3878534"/>
              <a:ext cx="7936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bank_3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76D786DA-8B4C-ED93-F159-BBE4C49D6617}"/>
                </a:ext>
              </a:extLst>
            </p:cNvPr>
            <p:cNvSpPr/>
            <p:nvPr/>
          </p:nvSpPr>
          <p:spPr>
            <a:xfrm>
              <a:off x="9899650" y="2927350"/>
              <a:ext cx="901700" cy="1291297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Rectangle 7">
            <a:extLst>
              <a:ext uri="{FF2B5EF4-FFF2-40B4-BE49-F238E27FC236}">
                <a16:creationId xmlns:a16="http://schemas.microsoft.com/office/drawing/2014/main" id="{DE2B94C5-E94E-437E-FAC3-61ACF66791DA}"/>
              </a:ext>
            </a:extLst>
          </p:cNvPr>
          <p:cNvSpPr/>
          <p:nvPr/>
        </p:nvSpPr>
        <p:spPr>
          <a:xfrm>
            <a:off x="9142645" y="1790263"/>
            <a:ext cx="1708600" cy="2503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4337955-EFB2-6A16-7E98-102629E20DB4}"/>
              </a:ext>
            </a:extLst>
          </p:cNvPr>
          <p:cNvSpPr/>
          <p:nvPr/>
        </p:nvSpPr>
        <p:spPr>
          <a:xfrm>
            <a:off x="9142645" y="2108607"/>
            <a:ext cx="1708600" cy="216749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8ACC95E-7FE6-C6FD-908E-9BFEF6503F8C}"/>
              </a:ext>
            </a:extLst>
          </p:cNvPr>
          <p:cNvSpPr txBox="1"/>
          <p:nvPr/>
        </p:nvSpPr>
        <p:spPr>
          <a:xfrm>
            <a:off x="9659701" y="1739188"/>
            <a:ext cx="1051537" cy="352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DRAM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9D1B8D0-BC94-0532-5A7A-D72E0B7608B8}"/>
              </a:ext>
            </a:extLst>
          </p:cNvPr>
          <p:cNvSpPr/>
          <p:nvPr/>
        </p:nvSpPr>
        <p:spPr>
          <a:xfrm flipH="1">
            <a:off x="9269799" y="2034387"/>
            <a:ext cx="74224" cy="5817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CA9B835-50C1-51DE-E1BC-7DB08A141BE4}"/>
              </a:ext>
            </a:extLst>
          </p:cNvPr>
          <p:cNvSpPr/>
          <p:nvPr/>
        </p:nvSpPr>
        <p:spPr>
          <a:xfrm flipH="1">
            <a:off x="9635440" y="2041686"/>
            <a:ext cx="74224" cy="5817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F9685AC-6D22-3ED1-154A-1A435128A9B0}"/>
              </a:ext>
            </a:extLst>
          </p:cNvPr>
          <p:cNvSpPr/>
          <p:nvPr/>
        </p:nvSpPr>
        <p:spPr>
          <a:xfrm flipH="1">
            <a:off x="9927040" y="2036734"/>
            <a:ext cx="74224" cy="5817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2E212B1-606A-8E5F-A1D9-75DE8B737465}"/>
              </a:ext>
            </a:extLst>
          </p:cNvPr>
          <p:cNvSpPr/>
          <p:nvPr/>
        </p:nvSpPr>
        <p:spPr>
          <a:xfrm flipH="1">
            <a:off x="10292681" y="2034387"/>
            <a:ext cx="74224" cy="5817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C7F03E1-7D6F-77CF-9529-B1D33241E28E}"/>
              </a:ext>
            </a:extLst>
          </p:cNvPr>
          <p:cNvSpPr/>
          <p:nvPr/>
        </p:nvSpPr>
        <p:spPr>
          <a:xfrm flipH="1">
            <a:off x="10575640" y="2042407"/>
            <a:ext cx="74224" cy="5817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2666FF56-471A-1924-FFBF-556C4E750037}"/>
              </a:ext>
            </a:extLst>
          </p:cNvPr>
          <p:cNvSpPr/>
          <p:nvPr/>
        </p:nvSpPr>
        <p:spPr>
          <a:xfrm>
            <a:off x="10302208" y="2333183"/>
            <a:ext cx="164265" cy="145945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4B7748C-CB61-08C0-A6F5-E11B603326B3}"/>
              </a:ext>
            </a:extLst>
          </p:cNvPr>
          <p:cNvSpPr/>
          <p:nvPr/>
        </p:nvSpPr>
        <p:spPr>
          <a:xfrm>
            <a:off x="10649864" y="2315149"/>
            <a:ext cx="164265" cy="145945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C1D690C-B3B1-4171-4730-5D5F09869AF4}"/>
              </a:ext>
            </a:extLst>
          </p:cNvPr>
          <p:cNvSpPr txBox="1"/>
          <p:nvPr/>
        </p:nvSpPr>
        <p:spPr>
          <a:xfrm>
            <a:off x="9652807" y="2078481"/>
            <a:ext cx="6312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Logic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B579D3A2-14D9-06C5-12C5-0B35755EACEF}"/>
              </a:ext>
            </a:extLst>
          </p:cNvPr>
          <p:cNvSpPr/>
          <p:nvPr/>
        </p:nvSpPr>
        <p:spPr>
          <a:xfrm>
            <a:off x="9624912" y="2333183"/>
            <a:ext cx="164265" cy="145945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5F08E9C0-FB04-9673-704A-CE91E0ADBE80}"/>
              </a:ext>
            </a:extLst>
          </p:cNvPr>
          <p:cNvSpPr/>
          <p:nvPr/>
        </p:nvSpPr>
        <p:spPr>
          <a:xfrm>
            <a:off x="10013984" y="2327877"/>
            <a:ext cx="164265" cy="145945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9C1755A3-A42D-7F9F-3B74-BCC7A38936CE}"/>
              </a:ext>
            </a:extLst>
          </p:cNvPr>
          <p:cNvSpPr/>
          <p:nvPr/>
        </p:nvSpPr>
        <p:spPr>
          <a:xfrm>
            <a:off x="9184962" y="2336690"/>
            <a:ext cx="164265" cy="145945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945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A0B463-F9C2-4644-BB10-C73AD17FB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4960"/>
            <a:ext cx="10515600" cy="626912"/>
          </a:xfrm>
        </p:spPr>
        <p:txBody>
          <a:bodyPr>
            <a:normAutofit/>
          </a:bodyPr>
          <a:lstStyle/>
          <a:p>
            <a:pPr algn="ctr"/>
            <a:r>
              <a:rPr lang="en-US" sz="2400" u="sng" dirty="0">
                <a:latin typeface="+mn-lt"/>
              </a:rPr>
              <a:t>DRAM Cache Feasibility - VHM ( AP Memory)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CAB48C-A16D-489F-9D8B-E4DA88FE6E3E}"/>
              </a:ext>
            </a:extLst>
          </p:cNvPr>
          <p:cNvSpPr txBox="1"/>
          <p:nvPr/>
        </p:nvSpPr>
        <p:spPr>
          <a:xfrm>
            <a:off x="5167618" y="6425967"/>
            <a:ext cx="34730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Intel Confidential</a:t>
            </a:r>
          </a:p>
        </p:txBody>
      </p:sp>
      <p:graphicFrame>
        <p:nvGraphicFramePr>
          <p:cNvPr id="17" name="Table 17">
            <a:extLst>
              <a:ext uri="{FF2B5EF4-FFF2-40B4-BE49-F238E27FC236}">
                <a16:creationId xmlns:a16="http://schemas.microsoft.com/office/drawing/2014/main" id="{022183B1-BEBE-1FAC-AC01-4FEC02FA82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3849975"/>
              </p:ext>
            </p:extLst>
          </p:nvPr>
        </p:nvGraphicFramePr>
        <p:xfrm>
          <a:off x="966597" y="2735504"/>
          <a:ext cx="9385415" cy="21635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2712">
                  <a:extLst>
                    <a:ext uri="{9D8B030D-6E8A-4147-A177-3AD203B41FA5}">
                      <a16:colId xmlns:a16="http://schemas.microsoft.com/office/drawing/2014/main" val="1171465025"/>
                    </a:ext>
                  </a:extLst>
                </a:gridCol>
                <a:gridCol w="2061454">
                  <a:extLst>
                    <a:ext uri="{9D8B030D-6E8A-4147-A177-3AD203B41FA5}">
                      <a16:colId xmlns:a16="http://schemas.microsoft.com/office/drawing/2014/main" val="1220486823"/>
                    </a:ext>
                  </a:extLst>
                </a:gridCol>
                <a:gridCol w="1877083">
                  <a:extLst>
                    <a:ext uri="{9D8B030D-6E8A-4147-A177-3AD203B41FA5}">
                      <a16:colId xmlns:a16="http://schemas.microsoft.com/office/drawing/2014/main" val="2006947768"/>
                    </a:ext>
                  </a:extLst>
                </a:gridCol>
                <a:gridCol w="1877083">
                  <a:extLst>
                    <a:ext uri="{9D8B030D-6E8A-4147-A177-3AD203B41FA5}">
                      <a16:colId xmlns:a16="http://schemas.microsoft.com/office/drawing/2014/main" val="870243555"/>
                    </a:ext>
                  </a:extLst>
                </a:gridCol>
                <a:gridCol w="1877083">
                  <a:extLst>
                    <a:ext uri="{9D8B030D-6E8A-4147-A177-3AD203B41FA5}">
                      <a16:colId xmlns:a16="http://schemas.microsoft.com/office/drawing/2014/main" val="1187204802"/>
                    </a:ext>
                  </a:extLst>
                </a:gridCol>
              </a:tblGrid>
              <a:tr h="521675">
                <a:tc>
                  <a:txBody>
                    <a:bodyPr/>
                    <a:lstStyle/>
                    <a:p>
                      <a:r>
                        <a:rPr lang="en-US" sz="1400" dirty="0"/>
                        <a:t>Partitioning options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Logic Die Area used for Cache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Die Size at 1x node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Die Size at 1b node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6609121"/>
                  </a:ext>
                </a:extLst>
              </a:tr>
              <a:tr h="735981">
                <a:tc>
                  <a:txBody>
                    <a:bodyPr/>
                    <a:lstStyle/>
                    <a:p>
                      <a:r>
                        <a:rPr lang="en-US" sz="1400" dirty="0"/>
                        <a:t>Option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 DRAM periphery circuits on logic die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~25% (rough estimate)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200 sq mm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Array customization not available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108925"/>
                  </a:ext>
                </a:extLst>
              </a:tr>
              <a:tr h="905877">
                <a:tc>
                  <a:txBody>
                    <a:bodyPr/>
                    <a:lstStyle/>
                    <a:p>
                      <a:r>
                        <a:rPr lang="en-US" sz="1400" dirty="0"/>
                        <a:t>Option 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Several DRAM periphery circuits on logic die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110 sq mm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Array customization not available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8773469"/>
                  </a:ext>
                </a:extLst>
              </a:tr>
            </a:tbl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3C6055C8-4E78-348B-A818-25A38EE5E1CB}"/>
              </a:ext>
            </a:extLst>
          </p:cNvPr>
          <p:cNvSpPr txBox="1"/>
          <p:nvPr/>
        </p:nvSpPr>
        <p:spPr>
          <a:xfrm>
            <a:off x="933728" y="5165478"/>
            <a:ext cx="945115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Notes:</a:t>
            </a:r>
            <a:r>
              <a:rPr lang="en-US" sz="14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2u HBI pitch required for 1x node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There are other options between Option 1 and 2 which incrementally use up more logic die area and reduce DRAM die area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73282F5-B71C-878F-857C-7A117149AFD9}"/>
              </a:ext>
            </a:extLst>
          </p:cNvPr>
          <p:cNvSpPr txBox="1"/>
          <p:nvPr/>
        </p:nvSpPr>
        <p:spPr>
          <a:xfrm>
            <a:off x="966598" y="953858"/>
            <a:ext cx="9821644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/>
              <a:t>DRAM Cache Spec Feasibility Results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BW = 10 TB/s (closed page)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Latency ~ 12ns (pin to pin i.e. from input to DRAM to output from DRAM)</a:t>
            </a:r>
          </a:p>
          <a:p>
            <a:r>
              <a:rPr lang="en-US" dirty="0"/>
              <a:t>Key enablers: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Hybrid bonding of DRAM and Logic Die (high BW is aggregated on the logic die)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Array customization/optimization for latency and </a:t>
            </a:r>
            <a:r>
              <a:rPr lang="en-US" sz="1600" dirty="0" err="1"/>
              <a:t>bw</a:t>
            </a:r>
            <a:r>
              <a:rPr lang="en-US" sz="1600" dirty="0"/>
              <a:t> (at the expense of die size)</a:t>
            </a:r>
          </a:p>
        </p:txBody>
      </p:sp>
    </p:spTree>
    <p:extLst>
      <p:ext uri="{BB962C8B-B14F-4D97-AF65-F5344CB8AC3E}">
        <p14:creationId xmlns:p14="http://schemas.microsoft.com/office/powerpoint/2010/main" val="1159229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A0B463-F9C2-4644-BB10-C73AD17FB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4960"/>
            <a:ext cx="10515600" cy="626912"/>
          </a:xfrm>
        </p:spPr>
        <p:txBody>
          <a:bodyPr>
            <a:normAutofit/>
          </a:bodyPr>
          <a:lstStyle/>
          <a:p>
            <a:pPr algn="ctr"/>
            <a:r>
              <a:rPr lang="en-US" sz="2400" u="sng" dirty="0">
                <a:latin typeface="+mn-lt"/>
              </a:rPr>
              <a:t>DRAM Cache – Construction Options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CAB48C-A16D-489F-9D8B-E4DA88FE6E3E}"/>
              </a:ext>
            </a:extLst>
          </p:cNvPr>
          <p:cNvSpPr txBox="1"/>
          <p:nvPr/>
        </p:nvSpPr>
        <p:spPr>
          <a:xfrm>
            <a:off x="5167618" y="6425967"/>
            <a:ext cx="2457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Intel Confidential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2EEC845-7F53-AC41-6DAC-7BAA3A51F20D}"/>
              </a:ext>
            </a:extLst>
          </p:cNvPr>
          <p:cNvSpPr txBox="1"/>
          <p:nvPr/>
        </p:nvSpPr>
        <p:spPr>
          <a:xfrm>
            <a:off x="1457738" y="4425418"/>
            <a:ext cx="9454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/>
              <a:t>Very rough cost analysis shows cost of DRAM cache to be comparable to ADM. This is cost </a:t>
            </a:r>
            <a:r>
              <a:rPr lang="en-US" sz="1600" i="1"/>
              <a:t>not price. </a:t>
            </a:r>
            <a:endParaRPr lang="en-US" sz="1600" i="1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77A71BA-A1C0-FA07-38BB-2D0AB7D4A7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7738" y="1526132"/>
            <a:ext cx="8697539" cy="100026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B8D9E37-E8BE-AE9B-2A7E-F7E83AAA5BD6}"/>
              </a:ext>
            </a:extLst>
          </p:cNvPr>
          <p:cNvSpPr txBox="1"/>
          <p:nvPr/>
        </p:nvSpPr>
        <p:spPr>
          <a:xfrm>
            <a:off x="1520209" y="3060409"/>
            <a:ext cx="86350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For above base construction options from Coral team, there are further 2 sub-options for AP Memory: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L3 die is replaced by DRAM die and supporting logic is on the die above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L3 die is replaced by </a:t>
            </a:r>
            <a:r>
              <a:rPr lang="en-US" sz="1600" dirty="0" err="1"/>
              <a:t>DRAM+Logic</a:t>
            </a:r>
            <a:r>
              <a:rPr lang="en-US" sz="1600" dirty="0"/>
              <a:t> die stack where logic die is on an older process node</a:t>
            </a:r>
          </a:p>
        </p:txBody>
      </p:sp>
    </p:spTree>
    <p:extLst>
      <p:ext uri="{BB962C8B-B14F-4D97-AF65-F5344CB8AC3E}">
        <p14:creationId xmlns:p14="http://schemas.microsoft.com/office/powerpoint/2010/main" val="12631639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A0B463-F9C2-4644-BB10-C73AD17FB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4960"/>
            <a:ext cx="10515600" cy="626912"/>
          </a:xfrm>
        </p:spPr>
        <p:txBody>
          <a:bodyPr>
            <a:normAutofit/>
          </a:bodyPr>
          <a:lstStyle/>
          <a:p>
            <a:pPr algn="ctr"/>
            <a:r>
              <a:rPr lang="en-US" sz="2400" u="sng" dirty="0">
                <a:latin typeface="+mn-lt"/>
              </a:rPr>
              <a:t>DRAM Cache Feasibility VHM ( AP Memory)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05A9F7-A702-46A2-AA5E-E5EFC7FCC6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751" y="1054141"/>
            <a:ext cx="11002003" cy="42417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/>
              <a:t>Summary</a:t>
            </a:r>
            <a:endParaRPr lang="en-US" sz="1600" dirty="0"/>
          </a:p>
          <a:p>
            <a:r>
              <a:rPr lang="en-US" sz="1600" dirty="0"/>
              <a:t>Performance is close to what is required for L3</a:t>
            </a:r>
          </a:p>
          <a:p>
            <a:r>
              <a:rPr lang="en-US" sz="1600" dirty="0"/>
              <a:t>Key issues are</a:t>
            </a:r>
          </a:p>
          <a:p>
            <a:pPr lvl="1"/>
            <a:r>
              <a:rPr lang="en-US" sz="1400" dirty="0"/>
              <a:t>Lack of scalability (customization of array not allowed on advanced technology nodes)</a:t>
            </a:r>
          </a:p>
          <a:p>
            <a:pPr lvl="1"/>
            <a:r>
              <a:rPr lang="en-US" sz="1400" dirty="0"/>
              <a:t>Very fine HBI pitch requirement</a:t>
            </a:r>
          </a:p>
          <a:p>
            <a:pPr lvl="1"/>
            <a:r>
              <a:rPr lang="en-US" sz="1400" dirty="0"/>
              <a:t>Complex business model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Recommendation</a:t>
            </a:r>
          </a:p>
          <a:p>
            <a:r>
              <a:rPr lang="en-US" sz="1600" dirty="0"/>
              <a:t>Do not go for deeper engagement with AP Memory on L3 cache right now</a:t>
            </a:r>
          </a:p>
          <a:p>
            <a:r>
              <a:rPr lang="en-US" sz="1600" dirty="0"/>
              <a:t>Observe Intel/AP Memory working relationship on the Government project</a:t>
            </a:r>
          </a:p>
          <a:p>
            <a:r>
              <a:rPr lang="en-US" sz="1600" dirty="0"/>
              <a:t>Re-engage if their offering or our level of interest changes</a:t>
            </a:r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CAB48C-A16D-489F-9D8B-E4DA88FE6E3E}"/>
              </a:ext>
            </a:extLst>
          </p:cNvPr>
          <p:cNvSpPr txBox="1"/>
          <p:nvPr/>
        </p:nvSpPr>
        <p:spPr>
          <a:xfrm>
            <a:off x="5167618" y="6425967"/>
            <a:ext cx="3389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Intel Confidential</a:t>
            </a:r>
          </a:p>
        </p:txBody>
      </p:sp>
    </p:spTree>
    <p:extLst>
      <p:ext uri="{BB962C8B-B14F-4D97-AF65-F5344CB8AC3E}">
        <p14:creationId xmlns:p14="http://schemas.microsoft.com/office/powerpoint/2010/main" val="41161655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1873</TotalTime>
  <Words>656</Words>
  <Application>Microsoft Office PowerPoint</Application>
  <PresentationFormat>Widescreen</PresentationFormat>
  <Paragraphs>97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DRAM L3 Cache Feasibility</vt:lpstr>
      <vt:lpstr>ABOUT AP Memory</vt:lpstr>
      <vt:lpstr>DRAM Cache - VHM ( AP Memory)</vt:lpstr>
      <vt:lpstr>DRAM Cache Feasibility - VHM ( AP Memory)</vt:lpstr>
      <vt:lpstr>DRAM Cache – Construction Options</vt:lpstr>
      <vt:lpstr>DRAM Cache Feasibility VHM ( AP Memory)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DRAM Cache Feasibility Study with APMemory</dc:title>
  <dc:creator>Guliani, Sandeep</dc:creator>
  <cp:lastModifiedBy>Guliani, Sandeep</cp:lastModifiedBy>
  <cp:revision>1</cp:revision>
  <dcterms:created xsi:type="dcterms:W3CDTF">2022-11-09T23:06:44Z</dcterms:created>
  <dcterms:modified xsi:type="dcterms:W3CDTF">2023-01-26T22:48:22Z</dcterms:modified>
</cp:coreProperties>
</file>