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61" r:id="rId5"/>
    <p:sldId id="259" r:id="rId6"/>
    <p:sldId id="258" r:id="rId7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00B050"/>
    <a:srgbClr val="0064D2"/>
    <a:srgbClr val="0054B0"/>
    <a:srgbClr val="006FEA"/>
    <a:srgbClr val="0071EE"/>
    <a:srgbClr val="0150ED"/>
    <a:srgbClr val="0E5EFE"/>
    <a:srgbClr val="1E69FE"/>
    <a:srgbClr val="004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7889AD-A3DE-1947-9F06-DC3CEBE63029}" v="86" dt="2022-05-17T21:32:46.0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1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DE7889AD-A3DE-1947-9F06-DC3CEBE63029}"/>
    <pc:docChg chg="undo custSel addSld delSld modSld sldOrd">
      <pc:chgData name="Kau, Derchang" userId="b9148588-e694-4445-9765-2c9aad6149ce" providerId="ADAL" clId="{DE7889AD-A3DE-1947-9F06-DC3CEBE63029}" dt="2022-05-17T21:32:46.037" v="227" actId="20577"/>
      <pc:docMkLst>
        <pc:docMk/>
      </pc:docMkLst>
      <pc:sldChg chg="modSp mod">
        <pc:chgData name="Kau, Derchang" userId="b9148588-e694-4445-9765-2c9aad6149ce" providerId="ADAL" clId="{DE7889AD-A3DE-1947-9F06-DC3CEBE63029}" dt="2022-05-17T21:32:46.037" v="227" actId="20577"/>
        <pc:sldMkLst>
          <pc:docMk/>
          <pc:sldMk cId="3634505535" sldId="258"/>
        </pc:sldMkLst>
        <pc:spChg chg="mod">
          <ac:chgData name="Kau, Derchang" userId="b9148588-e694-4445-9765-2c9aad6149ce" providerId="ADAL" clId="{DE7889AD-A3DE-1947-9F06-DC3CEBE63029}" dt="2022-05-17T21:32:46.037" v="227" actId="20577"/>
          <ac:spMkLst>
            <pc:docMk/>
            <pc:sldMk cId="3634505535" sldId="258"/>
            <ac:spMk id="9" creationId="{755C2330-BEE4-F605-85BB-25720556CC87}"/>
          </ac:spMkLst>
        </pc:spChg>
      </pc:sldChg>
      <pc:sldChg chg="del">
        <pc:chgData name="Kau, Derchang" userId="b9148588-e694-4445-9765-2c9aad6149ce" providerId="ADAL" clId="{DE7889AD-A3DE-1947-9F06-DC3CEBE63029}" dt="2022-05-11T17:59:35.824" v="176" actId="2696"/>
        <pc:sldMkLst>
          <pc:docMk/>
          <pc:sldMk cId="838012140" sldId="260"/>
        </pc:sldMkLst>
      </pc:sldChg>
      <pc:sldChg chg="addSp delSp modSp add mod ord">
        <pc:chgData name="Kau, Derchang" userId="b9148588-e694-4445-9765-2c9aad6149ce" providerId="ADAL" clId="{DE7889AD-A3DE-1947-9F06-DC3CEBE63029}" dt="2022-05-11T20:38:08.368" v="197" actId="207"/>
        <pc:sldMkLst>
          <pc:docMk/>
          <pc:sldMk cId="1146210064" sldId="261"/>
        </pc:sldMkLst>
        <pc:spChg chg="mod">
          <ac:chgData name="Kau, Derchang" userId="b9148588-e694-4445-9765-2c9aad6149ce" providerId="ADAL" clId="{DE7889AD-A3DE-1947-9F06-DC3CEBE63029}" dt="2022-05-11T20:38:08.368" v="197" actId="207"/>
          <ac:spMkLst>
            <pc:docMk/>
            <pc:sldMk cId="1146210064" sldId="261"/>
            <ac:spMk id="13" creationId="{E292624A-F726-2027-E453-F09012C669EA}"/>
          </ac:spMkLst>
        </pc:spChg>
        <pc:spChg chg="del">
          <ac:chgData name="Kau, Derchang" userId="b9148588-e694-4445-9765-2c9aad6149ce" providerId="ADAL" clId="{DE7889AD-A3DE-1947-9F06-DC3CEBE63029}" dt="2022-05-11T17:58:19.991" v="165" actId="478"/>
          <ac:spMkLst>
            <pc:docMk/>
            <pc:sldMk cId="1146210064" sldId="261"/>
            <ac:spMk id="71" creationId="{91C81D84-89BA-E3DD-B10F-B9CB23DFEC1E}"/>
          </ac:spMkLst>
        </pc:spChg>
        <pc:spChg chg="del">
          <ac:chgData name="Kau, Derchang" userId="b9148588-e694-4445-9765-2c9aad6149ce" providerId="ADAL" clId="{DE7889AD-A3DE-1947-9F06-DC3CEBE63029}" dt="2022-05-11T17:58:19.991" v="165" actId="478"/>
          <ac:spMkLst>
            <pc:docMk/>
            <pc:sldMk cId="1146210064" sldId="261"/>
            <ac:spMk id="74" creationId="{C2BEDE94-4FBC-85D4-F503-7972A9655F6F}"/>
          </ac:spMkLst>
        </pc:spChg>
        <pc:spChg chg="mod">
          <ac:chgData name="Kau, Derchang" userId="b9148588-e694-4445-9765-2c9aad6149ce" providerId="ADAL" clId="{DE7889AD-A3DE-1947-9F06-DC3CEBE63029}" dt="2022-05-11T17:59:07.509" v="175" actId="1076"/>
          <ac:spMkLst>
            <pc:docMk/>
            <pc:sldMk cId="1146210064" sldId="261"/>
            <ac:spMk id="94" creationId="{479253B4-E6A1-919B-11E1-F0D38BF41F3B}"/>
          </ac:spMkLst>
        </pc:spChg>
        <pc:spChg chg="mod">
          <ac:chgData name="Kau, Derchang" userId="b9148588-e694-4445-9765-2c9aad6149ce" providerId="ADAL" clId="{DE7889AD-A3DE-1947-9F06-DC3CEBE63029}" dt="2022-05-11T17:58:59.325" v="174" actId="14100"/>
          <ac:spMkLst>
            <pc:docMk/>
            <pc:sldMk cId="1146210064" sldId="261"/>
            <ac:spMk id="95" creationId="{9692BBBF-9D1A-09C6-D857-64476A720784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00" creationId="{37DD2308-7EB4-FAD0-9319-C34658D7B1D4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01" creationId="{EFF9FE2D-5345-52DF-8B7A-FD53D1D6F738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02" creationId="{C0CDC0D6-569C-D085-8846-E3A5772868E5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03" creationId="{61F7AF45-704A-818B-4CA5-BD4931EF2838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04" creationId="{297038E5-D610-F258-98DE-D97A90C32DFF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05" creationId="{ABD4E2A4-B000-3EDE-643B-5986E5D9A553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06" creationId="{235D4225-6A78-CA16-608E-9B98B572589F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14" creationId="{C7EDEECD-00A8-C7D7-B0F0-7824ACB34669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15" creationId="{A98395EA-A89F-26A6-D7B5-E3F41A53CD93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16" creationId="{B83E5CEC-6A1F-F7CC-DED5-6BAA1915348A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17" creationId="{75F27B0C-7CC8-7C7A-E5E0-B8961C866DD6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18" creationId="{CE180CD4-8FCE-DC34-C93B-E541E7DAA82F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19" creationId="{36BA0A3F-1DA8-31C9-72D9-42D509F63C52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20" creationId="{170E27FA-543C-9F53-0B87-EF5C147F81A2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21" creationId="{BFD5F888-839B-FE8F-9BE0-DCBD2C6EDB18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22" creationId="{CEB67D1D-A3AE-25DC-95CB-9246985F6FDF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23" creationId="{29EAC862-525D-906F-D2DF-FB2E3F5C4BED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24" creationId="{CE857355-F514-5C60-6BD8-2C99AB33303D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25" creationId="{6D74DF6A-7258-5F2F-24BC-B7B1F1B1370B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26" creationId="{B6BE4EA5-1CBA-5875-BA21-70671D7218E0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27" creationId="{985B45A1-9826-0266-D65A-189A423F6397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28" creationId="{861D1FA1-93A7-C5E9-065A-A38FFD0B4E52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29" creationId="{F16A8D55-9690-CF72-CC97-1843DD7AAF9F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34" creationId="{C5CC94D4-78E3-51B2-92AA-FF4574366339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35" creationId="{D9FC51FA-1C1B-EDFC-8E82-FCE88CEF61EB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36" creationId="{18859293-0D67-DABB-14BC-6EF1355F7650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37" creationId="{B898BD3E-1D89-39D8-D3D1-EA230AD74340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38" creationId="{C0753EE5-AF47-6EB8-7B7A-0ED0FF702E70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39" creationId="{D6B5D999-FB2B-F28C-CABE-19CE2EC12865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40" creationId="{50AC0F6A-E280-84BD-5B98-F126710B300E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41" creationId="{65239491-BE53-AB66-B1EF-AA335C8577F6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42" creationId="{DE78076F-B058-8AD0-1A43-C9A618BF7F16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43" creationId="{EA464F72-E0D7-9104-E900-502FA041A4D2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44" creationId="{039D22B8-A183-7725-11E7-BFEFE413EF45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45" creationId="{33397777-6D3D-FBA7-E7D1-1773FD10D09A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46" creationId="{7E9D7F2C-CE17-7F43-C823-C0C3F5DB37D1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47" creationId="{7C6F0D42-00CE-B164-B8D1-428C8A21014B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48" creationId="{4A99D251-0296-C7FF-07C8-6F06BC1087C0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49" creationId="{5D0DE548-D243-51CF-0C7A-92D225AD087D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54" creationId="{5864EF27-DA6C-C841-BCDA-BE0DBD61BCF5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55" creationId="{676EED9F-DD19-F2B2-DEDB-8278E5276009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56" creationId="{DB4EEAF8-EEDD-17BB-03A3-9F1787E0B6CA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57" creationId="{5F355ACC-0E78-25A5-53BE-AA5A18B12AA3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58" creationId="{CD559BBA-BF74-4FF5-24F1-0A370FC546E8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59" creationId="{12E1E7B1-603E-C63A-AA11-AC42858D90B1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60" creationId="{CD70416B-204D-244C-F81B-75536D4EC659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61" creationId="{0D7DCFBF-91C0-40BD-0158-4894CF8D61C7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62" creationId="{5A72D7F4-F777-7CBB-87C9-279BA86FE609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63" creationId="{1EE3FA22-375F-E15C-FBF9-89D028FCB2B8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64" creationId="{4E18E6C8-99E9-BA52-8F6C-B640D1308BE7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65" creationId="{62ECB4F0-D211-FC6A-D036-2380ACE87E33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66" creationId="{0118B26D-B588-ED99-00CC-C50F90E1275D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67" creationId="{F46798C4-EF1C-8567-30EC-7AE62A52ECB0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68" creationId="{55650FA7-3B18-EB75-F0B9-200047D5E2DC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69" creationId="{ACF2CDA4-67A4-158E-B4B4-9E8613D2D5BB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74" creationId="{7654E73E-F3C0-FB1C-9A3A-8B2142D5ADC0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75" creationId="{6763730D-069E-5B37-8210-7904EA37080D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76" creationId="{6601D9E2-4C4D-F5FD-8746-BD6AF82DBCFE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77" creationId="{8DC0B48D-508B-73FA-37F9-790867C6563A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78" creationId="{4014E8DF-D7ED-60C7-9ADA-85E1821DA3E1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79" creationId="{0F90E761-47AD-6831-2EF5-5729E3A8AB45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80" creationId="{DDADA106-E876-79C5-6D40-9511802B508A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81" creationId="{ABD87B81-8B54-75D7-E4FE-08BFB580C1BC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82" creationId="{1C554644-86F1-8829-C686-D0452BFBEF1B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83" creationId="{BC343FB5-7EBF-0814-0D13-72B85F419A0D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84" creationId="{79D409F5-ADEC-ED9B-ADAF-6E0535647E39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85" creationId="{4522FB4A-C677-8806-E377-BCE56B31BBE9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86" creationId="{8FBD0C61-05C9-E6F9-79D0-9F97EEA82617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87" creationId="{9D2CFF46-D9D6-917D-3413-362A446EAA1D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88" creationId="{DEE5EA66-F7F0-0F95-797C-A8B076E53660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89" creationId="{20456729-E915-1005-F0DF-4C2DAD4917AC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94" creationId="{CC265FDC-476C-6617-1436-D557D609F9F2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95" creationId="{325665A5-376B-6019-8476-8E4F542E996A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96" creationId="{56CC1E7D-5E93-61C4-9B06-D8286D938A12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97" creationId="{35FB17DB-352E-6CCB-349F-027F614CE429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98" creationId="{9A5319E1-37D3-EFC4-D841-FD4BDC23A9AB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199" creationId="{36E5A17C-8980-62C4-4176-580C41F582A9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00" creationId="{5B11333B-2162-7496-27EC-E558A9025A9C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01" creationId="{1DEDEB7C-AFA9-D8BC-6719-99A45CBE59E7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02" creationId="{7F76D3CD-43F3-FCDB-CDD8-38B951567D51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03" creationId="{762A4B90-F215-D3FA-DA79-CE6BC12CD76E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04" creationId="{62CE67BF-998E-23B4-0CDF-9C9E75E9659F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05" creationId="{29B755E7-2197-19C8-C130-1FCF33A0B07C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06" creationId="{7EEEAED2-7646-F48D-6E64-C9AEFBC3F8F4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07" creationId="{337F3F01-28FD-8F0F-BE16-A761DE8D47F9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08" creationId="{D8EFBB2C-E630-C5B2-0869-2C3E2A7B829B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09" creationId="{AE7919A4-5ABA-9E4E-CEAE-37D799B8FD53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14" creationId="{8205212F-08AA-9EEE-CC04-543C00B5431A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15" creationId="{85CE69E8-2B44-FD4A-3EB1-1E6C0CFD962A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16" creationId="{1E143AF9-37D1-8357-81ED-BD9452116161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17" creationId="{594B3EE1-244C-1BFB-527C-BE70500EDF50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18" creationId="{1B0178B1-6E57-0872-A2A9-5A3C8793B350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19" creationId="{6CE7B1FA-E850-E09A-0C22-27575AA31DF2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20" creationId="{DFD7DAF4-8F81-3493-D282-D7DE6C586AD8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21" creationId="{69208A7C-98BD-1D15-5195-FCA64FFD9223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22" creationId="{09B760B5-39DE-61CE-8849-DF331FC1FD23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23" creationId="{3162D023-9C42-42B8-A9BD-10EDB9BFC08C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24" creationId="{46820680-6D41-B170-BDE6-5B3A9A109902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25" creationId="{FD1A5FC7-4E9A-7997-44E2-E1F668601F10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26" creationId="{16F64E13-A302-CD69-F565-E4E3B62F2194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27" creationId="{C04E636B-D381-7B7B-96D9-A5D7EA53DEBE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28" creationId="{00B158F6-EDAD-0D79-6053-2FA199A50617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29" creationId="{ABDA235B-55E3-0C8A-18CE-35FBEE648F7E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34" creationId="{39BC841A-B614-5283-C166-F313D4C186C7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35" creationId="{0B7E85EF-D814-7541-891D-7CDFF62E1C33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36" creationId="{7E6B9FA8-5646-232D-F323-6C9E74738AB3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37" creationId="{4756AEA9-3670-1125-3FCB-2C2A826AE081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38" creationId="{B4A43DA7-113B-03BC-9342-CD8AC601F208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39" creationId="{3528466D-6FF9-9736-16DA-9E62483D1875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40" creationId="{DA06F9F3-3922-C96A-D53B-40456A4479DD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41" creationId="{52553314-87E0-0232-98E1-B980F4E8E678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42" creationId="{5F0FC9AB-42D8-99F1-F23F-7355255748E0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43" creationId="{9870BE01-9B78-F99F-5B0B-A7F35D6D44FB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44" creationId="{D810E7F9-488A-EF0F-711A-633F5ABF9CEC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45" creationId="{DC68996B-0F0A-0554-50CF-98AEB7A79F6D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46" creationId="{B665E70C-2591-DA7F-A95B-92AEE29B91D3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47" creationId="{1C41137B-F988-A773-BE1C-950DF3C5CCED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48" creationId="{6D1E1CF6-56A0-23A8-51D6-0E57674EDC4A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49" creationId="{93D3AD7F-8180-EEFB-7129-CE121A1E1A01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54" creationId="{996EEDE2-361E-2F86-905D-723F927E33C7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55" creationId="{E7163A84-228E-5C5E-C8B3-7EFE8FF17898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56" creationId="{37A5B857-AA03-9241-712C-261EA49158A5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57" creationId="{711669FB-A746-C9C1-7CB6-03160EEA8496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58" creationId="{52725ADE-545D-0658-FD9E-C7A770D0AED9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59" creationId="{5BE39503-7DF4-B901-A7D5-1987D11DB278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60" creationId="{C83A9CDE-E01C-48D4-11E9-9D8101B77F87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61" creationId="{E535A076-7C36-BBE1-22BF-9BA0D6580B1D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62" creationId="{8184EA71-BD7F-F82F-5292-122E58F09C43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63" creationId="{FA13F457-B3FB-8F7B-8C47-079BEDA3CA96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64" creationId="{0CA35FDE-5996-8A29-405C-DD0597952C36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65" creationId="{0EE6EE0C-73D3-9F91-A4D9-30236FDCE411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66" creationId="{9D47B23F-7D8E-6411-A4ED-E4F437ACE334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67" creationId="{A4721B31-C6BD-8CCA-8CB0-DBE119B2C974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68" creationId="{3FE07F9E-98CA-71A7-EA6F-044435AF39ED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69" creationId="{755D45A1-9BF7-9013-7180-34D337FD1E44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74" creationId="{AD77C8AF-043D-1C57-B177-5C03A9EA1A0B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75" creationId="{4F70E25B-F97F-D460-A0DF-EB2605D1598D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76" creationId="{A94BDF00-C3C6-F95A-2246-247BC1667CE3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77" creationId="{6F892592-42E7-BBD2-BEF5-DE309E1E8C4A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78" creationId="{A57DBFFD-65AC-80FF-5892-3FC11CE01356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79" creationId="{2B2A30EB-5CEA-3980-EC01-F9C9A544BFF8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80" creationId="{1BEA289D-347A-1095-2EC3-24B3D8DFC472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81" creationId="{58016DCA-2EED-02D8-4937-080DDDDB22EB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82" creationId="{133D1751-4F03-40C8-82D0-3F5ACE1A28E2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83" creationId="{34D4E9B6-C8C0-02FF-DFFB-744F59E4AB2F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84" creationId="{92111A73-42D1-AEF6-F414-DA8B567AB177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85" creationId="{92605408-9B3C-D34B-856D-13753A73F209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86" creationId="{12D32F19-B31C-B58C-44C7-D225D78187D1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87" creationId="{2781FA2F-96EE-D713-BCCB-7264334EEE24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88" creationId="{117E9A48-4985-AD62-E671-97A09614F7A6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89" creationId="{E508ACF9-D71A-EE95-C80F-1495966664E2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94" creationId="{8E98E8C4-FCC7-A8F9-7371-50C491DC7164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95" creationId="{0D0B1EF1-9803-D2D9-F6A3-7AABAD29EC99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96" creationId="{D4064E3D-0174-A92D-EF5D-B699446A5E44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97" creationId="{F3233492-0DC0-BBFC-F0CA-13C09BEAA26C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98" creationId="{9940550A-EB9C-136E-2774-EA4529AB10E4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299" creationId="{268A794E-A523-E68E-2128-613DA2E13C7C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300" creationId="{A31C068D-EC20-E988-15A2-A5EDEAC3835D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301" creationId="{F65C2F74-9256-3EB4-D32B-3B465B5382CD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302" creationId="{5ACA8C53-4914-810D-AD9E-ED2C8272BC87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303" creationId="{3D5FD3CF-A068-5A3E-296E-43A9F94E78AD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304" creationId="{F04CAD3B-E7CE-6F05-63B0-17FAEDBE3C7B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305" creationId="{A230E70F-D6A8-C80B-B9D9-C2D531A5FCD5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306" creationId="{0F6C5E70-FDBA-1A7C-09EF-18FA56292914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307" creationId="{FF8CFA2F-434F-6689-F3EF-B194A2230148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308" creationId="{4E54ADCC-CC9E-0081-3580-2CBA50DF94AC}"/>
          </ac:spMkLst>
        </pc:spChg>
        <pc:spChg chg="mod">
          <ac:chgData name="Kau, Derchang" userId="b9148588-e694-4445-9765-2c9aad6149ce" providerId="ADAL" clId="{DE7889AD-A3DE-1947-9F06-DC3CEBE63029}" dt="2022-05-11T17:58:21.873" v="166"/>
          <ac:spMkLst>
            <pc:docMk/>
            <pc:sldMk cId="1146210064" sldId="261"/>
            <ac:spMk id="309" creationId="{98EE5C09-C17F-A3DE-E85F-CEFD139DB3C5}"/>
          </ac:spMkLst>
        </pc:spChg>
        <pc:grpChg chg="del mod">
          <ac:chgData name="Kau, Derchang" userId="b9148588-e694-4445-9765-2c9aad6149ce" providerId="ADAL" clId="{DE7889AD-A3DE-1947-9F06-DC3CEBE63029}" dt="2022-05-11T17:58:19.991" v="165" actId="478"/>
          <ac:grpSpMkLst>
            <pc:docMk/>
            <pc:sldMk cId="1146210064" sldId="261"/>
            <ac:grpSpMk id="12" creationId="{3E180320-D166-9F13-DB7F-217C29C89659}"/>
          </ac:grpSpMkLst>
        </pc:grpChg>
        <pc:grpChg chg="del">
          <ac:chgData name="Kau, Derchang" userId="b9148588-e694-4445-9765-2c9aad6149ce" providerId="ADAL" clId="{DE7889AD-A3DE-1947-9F06-DC3CEBE63029}" dt="2022-05-11T17:58:19.991" v="165" actId="478"/>
          <ac:grpSpMkLst>
            <pc:docMk/>
            <pc:sldMk cId="1146210064" sldId="261"/>
            <ac:grpSpMk id="36" creationId="{2665196D-0526-524A-C9EA-7B55A4095B93}"/>
          </ac:grpSpMkLst>
        </pc:grpChg>
        <pc:grpChg chg="del">
          <ac:chgData name="Kau, Derchang" userId="b9148588-e694-4445-9765-2c9aad6149ce" providerId="ADAL" clId="{DE7889AD-A3DE-1947-9F06-DC3CEBE63029}" dt="2022-05-11T17:58:19.991" v="165" actId="478"/>
          <ac:grpSpMkLst>
            <pc:docMk/>
            <pc:sldMk cId="1146210064" sldId="261"/>
            <ac:grpSpMk id="41" creationId="{8EA7300F-5D95-C571-6446-D4F6285B2CCF}"/>
          </ac:grpSpMkLst>
        </pc:grpChg>
        <pc:grpChg chg="del">
          <ac:chgData name="Kau, Derchang" userId="b9148588-e694-4445-9765-2c9aad6149ce" providerId="ADAL" clId="{DE7889AD-A3DE-1947-9F06-DC3CEBE63029}" dt="2022-05-11T17:58:19.991" v="165" actId="478"/>
          <ac:grpSpMkLst>
            <pc:docMk/>
            <pc:sldMk cId="1146210064" sldId="261"/>
            <ac:grpSpMk id="46" creationId="{D2F6E801-2D75-8BAF-9830-6155052EE68E}"/>
          </ac:grpSpMkLst>
        </pc:grpChg>
        <pc:grpChg chg="del">
          <ac:chgData name="Kau, Derchang" userId="b9148588-e694-4445-9765-2c9aad6149ce" providerId="ADAL" clId="{DE7889AD-A3DE-1947-9F06-DC3CEBE63029}" dt="2022-05-11T17:58:19.991" v="165" actId="478"/>
          <ac:grpSpMkLst>
            <pc:docMk/>
            <pc:sldMk cId="1146210064" sldId="261"/>
            <ac:grpSpMk id="51" creationId="{6A771C7C-39D7-70FE-B07D-5E2B2268890D}"/>
          </ac:grpSpMkLst>
        </pc:grpChg>
        <pc:grpChg chg="del">
          <ac:chgData name="Kau, Derchang" userId="b9148588-e694-4445-9765-2c9aad6149ce" providerId="ADAL" clId="{DE7889AD-A3DE-1947-9F06-DC3CEBE63029}" dt="2022-05-11T17:58:19.991" v="165" actId="478"/>
          <ac:grpSpMkLst>
            <pc:docMk/>
            <pc:sldMk cId="1146210064" sldId="261"/>
            <ac:grpSpMk id="56" creationId="{A0787006-C2E5-DC2D-D51F-642AAF69E808}"/>
          </ac:grpSpMkLst>
        </pc:grpChg>
        <pc:grpChg chg="add mod">
          <ac:chgData name="Kau, Derchang" userId="b9148588-e694-4445-9765-2c9aad6149ce" providerId="ADAL" clId="{DE7889AD-A3DE-1947-9F06-DC3CEBE63029}" dt="2022-05-11T17:58:30.465" v="168" actId="167"/>
          <ac:grpSpMkLst>
            <pc:docMk/>
            <pc:sldMk cId="1146210064" sldId="261"/>
            <ac:grpSpMk id="61" creationId="{CD4B127D-4FD9-B58C-1C1F-B46D8FB6FF32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62" creationId="{AC7D8794-DD3B-BEF8-74FA-D7625BCE3A52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63" creationId="{683FF63D-B1AE-0B06-F07B-42BC4216F738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64" creationId="{2F6B7664-2BA3-8F6B-3036-4CBA19A2410A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65" creationId="{D95F327B-2AAA-3D3F-5609-789B766BD5DB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66" creationId="{E75A1DDE-D71C-3313-CFD3-848EFCB1B800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67" creationId="{2311BCF7-AFD2-C86D-F8C4-0BDFFB98F973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68" creationId="{2CF2981A-7DC5-93D8-0FAB-8FBC1D8787AD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69" creationId="{EF900D64-1EAC-5A04-BA68-9C3D3E40DC22}"/>
          </ac:grpSpMkLst>
        </pc:grpChg>
        <pc:grpChg chg="del">
          <ac:chgData name="Kau, Derchang" userId="b9148588-e694-4445-9765-2c9aad6149ce" providerId="ADAL" clId="{DE7889AD-A3DE-1947-9F06-DC3CEBE63029}" dt="2022-05-11T17:58:19.991" v="165" actId="478"/>
          <ac:grpSpMkLst>
            <pc:docMk/>
            <pc:sldMk cId="1146210064" sldId="261"/>
            <ac:grpSpMk id="75" creationId="{30DD230F-6C7B-DD28-5BC8-431A422C07F5}"/>
          </ac:grpSpMkLst>
        </pc:grpChg>
        <pc:grpChg chg="del">
          <ac:chgData name="Kau, Derchang" userId="b9148588-e694-4445-9765-2c9aad6149ce" providerId="ADAL" clId="{DE7889AD-A3DE-1947-9F06-DC3CEBE63029}" dt="2022-05-11T17:58:19.991" v="165" actId="478"/>
          <ac:grpSpMkLst>
            <pc:docMk/>
            <pc:sldMk cId="1146210064" sldId="261"/>
            <ac:grpSpMk id="80" creationId="{E3074C76-1E1C-70A0-A2B0-07392D24DB86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98" creationId="{99837783-E46E-4F30-A462-F92A11B454A0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99" creationId="{BBA57E01-8EB7-6107-F592-F701EC75D406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107" creationId="{4940E6B0-AE29-047B-3CC1-F907BA12F47D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108" creationId="{5B89C65A-DDFC-2829-B39B-061FCDB3E59D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109" creationId="{2CF5BE5F-158D-5744-D88B-1A876C3CC94D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110" creationId="{898949EF-A00B-B0FF-1FC2-742E630F9A47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111" creationId="{93D66649-C62D-E7EC-5245-1723F28DFBAB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112" creationId="{0ACEE8C4-4AB3-93D5-1B2D-95AE8AFF3372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113" creationId="{00B55722-25CE-1FA4-4725-B005FF439F4C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130" creationId="{754491D8-586B-B451-DE6D-D1F5BEDDCF21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131" creationId="{42C0D816-D8F6-3539-64DF-F905D6496971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132" creationId="{6E6D5362-BC8B-4409-7FA0-BE017C8A1996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133" creationId="{9BDCB32F-8CF9-25FD-4CA7-040C7E780699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150" creationId="{9C777943-6EA0-3E6A-D66F-BC74321D5E30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151" creationId="{F650EF26-921B-35BA-8D8A-CB82620E3849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152" creationId="{8C18D67D-962C-19E0-1BF0-D4428E9FF079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153" creationId="{CB54E92F-74E3-3FA9-5DF5-3804B5DCF8E3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170" creationId="{1E1480E0-B318-8972-ABAE-82C0625CED20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171" creationId="{E1DBC495-29E5-3FE1-FED1-28AE1817ABC7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172" creationId="{CB8A684B-C44C-5A70-CF69-9FC9A597BBEC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173" creationId="{0629ADBE-6816-F286-C285-1388FC4DD231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190" creationId="{FBF27411-142D-5892-2330-63C2E0D3E3E0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191" creationId="{FEEF91DF-5E2B-82DA-23AB-8BE452F2EA17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192" creationId="{15C99D8B-1C3E-1F6B-3990-5CEDEBFE44FA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193" creationId="{07CABDBF-34BD-E92C-9403-3DB9A17F4BDB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210" creationId="{0B08AEAA-7EA9-74DC-551C-E106F5E4A4C1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211" creationId="{E131560A-3F21-643F-A0FB-C0DA456B3EE3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212" creationId="{07510B14-9103-F4CE-9067-88FEB764A893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213" creationId="{A2606A63-FA42-DB49-29B7-A91CA5C8CDEC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230" creationId="{DE4C2A71-6746-1A94-5449-9F144F73A76A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231" creationId="{21649F25-F68A-F997-3570-653A7FEDCCFC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232" creationId="{41B19D3F-C522-2A21-3D64-9F0007EF8DA9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233" creationId="{010B6EF8-5490-5561-B845-8E3DDBFD599E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250" creationId="{44CDE35E-1A6F-49CD-0CCB-75B5C5664C73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251" creationId="{429B3F6B-6370-1B51-310A-CF8A64A3F658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252" creationId="{81EC7B3D-8000-6688-EBF6-2D2A92B8D777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253" creationId="{8D904FB2-7F0F-5D20-882D-F3A4299F7E14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270" creationId="{48653EF5-7779-2754-0E9A-8D7351D5CBE2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271" creationId="{743D72FB-E011-7673-7138-DC99673847AC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272" creationId="{49858A75-27B9-074B-3440-53C396FE58B5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273" creationId="{1C93E948-D755-796E-4C1E-CF03EA409278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290" creationId="{19EA5740-7BFC-6314-CAAB-4F841F3EB758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291" creationId="{68D4EB86-095C-5D33-7BBB-0014C90EBB0A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292" creationId="{0C6B6656-5EC6-A89F-F153-D57E59FC6A50}"/>
          </ac:grpSpMkLst>
        </pc:grpChg>
        <pc:grpChg chg="mod">
          <ac:chgData name="Kau, Derchang" userId="b9148588-e694-4445-9765-2c9aad6149ce" providerId="ADAL" clId="{DE7889AD-A3DE-1947-9F06-DC3CEBE63029}" dt="2022-05-11T17:58:21.873" v="166"/>
          <ac:grpSpMkLst>
            <pc:docMk/>
            <pc:sldMk cId="1146210064" sldId="261"/>
            <ac:grpSpMk id="293" creationId="{EAF7618B-FEF9-B726-9124-DDC0BBE051E7}"/>
          </ac:grpSpMkLst>
        </pc:grpChg>
        <pc:cxnChg chg="mod">
          <ac:chgData name="Kau, Derchang" userId="b9148588-e694-4445-9765-2c9aad6149ce" providerId="ADAL" clId="{DE7889AD-A3DE-1947-9F06-DC3CEBE63029}" dt="2022-05-11T17:58:21.873" v="166"/>
          <ac:cxnSpMkLst>
            <pc:docMk/>
            <pc:sldMk cId="1146210064" sldId="261"/>
            <ac:cxnSpMk id="70" creationId="{D600C5F6-6305-B68E-A198-4E2AEAC3E558}"/>
          </ac:cxnSpMkLst>
        </pc:cxnChg>
        <pc:cxnChg chg="mod">
          <ac:chgData name="Kau, Derchang" userId="b9148588-e694-4445-9765-2c9aad6149ce" providerId="ADAL" clId="{DE7889AD-A3DE-1947-9F06-DC3CEBE63029}" dt="2022-05-11T17:58:21.873" v="166"/>
          <ac:cxnSpMkLst>
            <pc:docMk/>
            <pc:sldMk cId="1146210064" sldId="261"/>
            <ac:cxnSpMk id="73" creationId="{8DCC8A92-BF48-71B5-FEBD-38596E243ECB}"/>
          </ac:cxnSpMkLst>
        </pc:cxnChg>
        <pc:cxnChg chg="mod">
          <ac:chgData name="Kau, Derchang" userId="b9148588-e694-4445-9765-2c9aad6149ce" providerId="ADAL" clId="{DE7889AD-A3DE-1947-9F06-DC3CEBE63029}" dt="2022-05-11T17:58:21.873" v="166"/>
          <ac:cxnSpMkLst>
            <pc:docMk/>
            <pc:sldMk cId="1146210064" sldId="261"/>
            <ac:cxnSpMk id="85" creationId="{9B22F754-2CD8-CB72-62C5-2B071814B0D7}"/>
          </ac:cxnSpMkLst>
        </pc:cxnChg>
        <pc:cxnChg chg="mod">
          <ac:chgData name="Kau, Derchang" userId="b9148588-e694-4445-9765-2c9aad6149ce" providerId="ADAL" clId="{DE7889AD-A3DE-1947-9F06-DC3CEBE63029}" dt="2022-05-11T17:58:21.873" v="166"/>
          <ac:cxnSpMkLst>
            <pc:docMk/>
            <pc:sldMk cId="1146210064" sldId="261"/>
            <ac:cxnSpMk id="86" creationId="{2FA0A116-A410-4CD7-21AA-EDFD25FB6E87}"/>
          </ac:cxnSpMkLst>
        </pc:cxnChg>
        <pc:cxnChg chg="del">
          <ac:chgData name="Kau, Derchang" userId="b9148588-e694-4445-9765-2c9aad6149ce" providerId="ADAL" clId="{DE7889AD-A3DE-1947-9F06-DC3CEBE63029}" dt="2022-05-11T17:58:19.991" v="165" actId="478"/>
          <ac:cxnSpMkLst>
            <pc:docMk/>
            <pc:sldMk cId="1146210064" sldId="261"/>
            <ac:cxnSpMk id="87" creationId="{4528E76F-83DF-0C2A-06B9-E6F36DF938C8}"/>
          </ac:cxnSpMkLst>
        </pc:cxnChg>
        <pc:cxnChg chg="mod">
          <ac:chgData name="Kau, Derchang" userId="b9148588-e694-4445-9765-2c9aad6149ce" providerId="ADAL" clId="{DE7889AD-A3DE-1947-9F06-DC3CEBE63029}" dt="2022-05-11T17:58:21.873" v="166"/>
          <ac:cxnSpMkLst>
            <pc:docMk/>
            <pc:sldMk cId="1146210064" sldId="261"/>
            <ac:cxnSpMk id="88" creationId="{1F63D1E2-CDBE-EB99-5DBC-2B2A01C28C23}"/>
          </ac:cxnSpMkLst>
        </pc:cxnChg>
        <pc:cxnChg chg="del">
          <ac:chgData name="Kau, Derchang" userId="b9148588-e694-4445-9765-2c9aad6149ce" providerId="ADAL" clId="{DE7889AD-A3DE-1947-9F06-DC3CEBE63029}" dt="2022-05-11T17:58:19.991" v="165" actId="478"/>
          <ac:cxnSpMkLst>
            <pc:docMk/>
            <pc:sldMk cId="1146210064" sldId="261"/>
            <ac:cxnSpMk id="89" creationId="{36930731-C861-7B9A-C71F-8BD11E6DE73A}"/>
          </ac:cxnSpMkLst>
        </pc:cxnChg>
        <pc:cxnChg chg="del">
          <ac:chgData name="Kau, Derchang" userId="b9148588-e694-4445-9765-2c9aad6149ce" providerId="ADAL" clId="{DE7889AD-A3DE-1947-9F06-DC3CEBE63029}" dt="2022-05-11T17:58:19.991" v="165" actId="478"/>
          <ac:cxnSpMkLst>
            <pc:docMk/>
            <pc:sldMk cId="1146210064" sldId="261"/>
            <ac:cxnSpMk id="90" creationId="{C0A7FA2A-26A1-06B8-E797-6DDD8174BE5B}"/>
          </ac:cxnSpMkLst>
        </pc:cxnChg>
        <pc:cxnChg chg="del">
          <ac:chgData name="Kau, Derchang" userId="b9148588-e694-4445-9765-2c9aad6149ce" providerId="ADAL" clId="{DE7889AD-A3DE-1947-9F06-DC3CEBE63029}" dt="2022-05-11T17:58:19.991" v="165" actId="478"/>
          <ac:cxnSpMkLst>
            <pc:docMk/>
            <pc:sldMk cId="1146210064" sldId="261"/>
            <ac:cxnSpMk id="91" creationId="{331AE1F9-5488-B0F4-7D61-755CF7E42097}"/>
          </ac:cxnSpMkLst>
        </pc:cxnChg>
        <pc:cxnChg chg="del">
          <ac:chgData name="Kau, Derchang" userId="b9148588-e694-4445-9765-2c9aad6149ce" providerId="ADAL" clId="{DE7889AD-A3DE-1947-9F06-DC3CEBE63029}" dt="2022-05-11T17:58:19.991" v="165" actId="478"/>
          <ac:cxnSpMkLst>
            <pc:docMk/>
            <pc:sldMk cId="1146210064" sldId="261"/>
            <ac:cxnSpMk id="92" creationId="{29FCC349-C8D0-0138-FE8F-BDAF24FC6F0D}"/>
          </ac:cxnSpMkLst>
        </pc:cxnChg>
        <pc:cxnChg chg="del">
          <ac:chgData name="Kau, Derchang" userId="b9148588-e694-4445-9765-2c9aad6149ce" providerId="ADAL" clId="{DE7889AD-A3DE-1947-9F06-DC3CEBE63029}" dt="2022-05-11T17:58:19.991" v="165" actId="478"/>
          <ac:cxnSpMkLst>
            <pc:docMk/>
            <pc:sldMk cId="1146210064" sldId="261"/>
            <ac:cxnSpMk id="93" creationId="{8F5F9781-22C1-D00B-EE2B-87908848C0C5}"/>
          </ac:cxnSpMkLst>
        </pc:cxnChg>
        <pc:cxnChg chg="mod">
          <ac:chgData name="Kau, Derchang" userId="b9148588-e694-4445-9765-2c9aad6149ce" providerId="ADAL" clId="{DE7889AD-A3DE-1947-9F06-DC3CEBE63029}" dt="2022-05-11T17:58:21.873" v="166"/>
          <ac:cxnSpMkLst>
            <pc:docMk/>
            <pc:sldMk cId="1146210064" sldId="261"/>
            <ac:cxnSpMk id="97" creationId="{AAE5860F-E4B7-AA79-99F7-93FB5A03DEE1}"/>
          </ac:cxnSpMkLst>
        </pc:cxnChg>
      </pc:sldChg>
      <pc:sldChg chg="addSp delSp modSp new del mod modClrScheme chgLayout">
        <pc:chgData name="Kau, Derchang" userId="b9148588-e694-4445-9765-2c9aad6149ce" providerId="ADAL" clId="{DE7889AD-A3DE-1947-9F06-DC3CEBE63029}" dt="2022-05-11T20:28:52.378" v="195" actId="2696"/>
        <pc:sldMkLst>
          <pc:docMk/>
          <pc:sldMk cId="2875091907" sldId="262"/>
        </pc:sldMkLst>
        <pc:spChg chg="del mod ord">
          <ac:chgData name="Kau, Derchang" userId="b9148588-e694-4445-9765-2c9aad6149ce" providerId="ADAL" clId="{DE7889AD-A3DE-1947-9F06-DC3CEBE63029}" dt="2022-05-11T15:51:37.173" v="4" actId="700"/>
          <ac:spMkLst>
            <pc:docMk/>
            <pc:sldMk cId="2875091907" sldId="262"/>
            <ac:spMk id="2" creationId="{0CE79D0B-2F23-08F6-C42B-4CFBD033CB25}"/>
          </ac:spMkLst>
        </pc:spChg>
        <pc:spChg chg="del">
          <ac:chgData name="Kau, Derchang" userId="b9148588-e694-4445-9765-2c9aad6149ce" providerId="ADAL" clId="{DE7889AD-A3DE-1947-9F06-DC3CEBE63029}" dt="2022-05-11T15:51:37.173" v="4" actId="700"/>
          <ac:spMkLst>
            <pc:docMk/>
            <pc:sldMk cId="2875091907" sldId="262"/>
            <ac:spMk id="3" creationId="{B666B38B-CED9-B71D-7F05-FD119EA8B917}"/>
          </ac:spMkLst>
        </pc:spChg>
        <pc:spChg chg="add mod ord">
          <ac:chgData name="Kau, Derchang" userId="b9148588-e694-4445-9765-2c9aad6149ce" providerId="ADAL" clId="{DE7889AD-A3DE-1947-9F06-DC3CEBE63029}" dt="2022-05-11T18:00:11.710" v="194" actId="313"/>
          <ac:spMkLst>
            <pc:docMk/>
            <pc:sldMk cId="2875091907" sldId="262"/>
            <ac:spMk id="4" creationId="{ECB64361-3C76-046C-82E7-5FE5D499817B}"/>
          </ac:spMkLst>
        </pc:spChg>
        <pc:spChg chg="mod">
          <ac:chgData name="Kau, Derchang" userId="b9148588-e694-4445-9765-2c9aad6149ce" providerId="ADAL" clId="{DE7889AD-A3DE-1947-9F06-DC3CEBE63029}" dt="2022-05-11T15:51:38.633" v="5"/>
          <ac:spMkLst>
            <pc:docMk/>
            <pc:sldMk cId="2875091907" sldId="262"/>
            <ac:spMk id="6" creationId="{DB572F10-F2A5-46D8-40E1-E67FC322991C}"/>
          </ac:spMkLst>
        </pc:spChg>
        <pc:spChg chg="mod">
          <ac:chgData name="Kau, Derchang" userId="b9148588-e694-4445-9765-2c9aad6149ce" providerId="ADAL" clId="{DE7889AD-A3DE-1947-9F06-DC3CEBE63029}" dt="2022-05-11T15:51:38.633" v="5"/>
          <ac:spMkLst>
            <pc:docMk/>
            <pc:sldMk cId="2875091907" sldId="262"/>
            <ac:spMk id="7" creationId="{3E444190-32B2-8A0D-20D2-B8371C1160C3}"/>
          </ac:spMkLst>
        </pc:spChg>
        <pc:spChg chg="mod">
          <ac:chgData name="Kau, Derchang" userId="b9148588-e694-4445-9765-2c9aad6149ce" providerId="ADAL" clId="{DE7889AD-A3DE-1947-9F06-DC3CEBE63029}" dt="2022-05-11T15:51:38.633" v="5"/>
          <ac:spMkLst>
            <pc:docMk/>
            <pc:sldMk cId="2875091907" sldId="262"/>
            <ac:spMk id="8" creationId="{6590E86E-39D8-EC94-363D-AA77372BD784}"/>
          </ac:spMkLst>
        </pc:spChg>
        <pc:spChg chg="mod">
          <ac:chgData name="Kau, Derchang" userId="b9148588-e694-4445-9765-2c9aad6149ce" providerId="ADAL" clId="{DE7889AD-A3DE-1947-9F06-DC3CEBE63029}" dt="2022-05-11T15:56:41.713" v="40" actId="1582"/>
          <ac:spMkLst>
            <pc:docMk/>
            <pc:sldMk cId="2875091907" sldId="262"/>
            <ac:spMk id="9" creationId="{FC4582E1-BE0D-42E0-E350-07430A49D152}"/>
          </ac:spMkLst>
        </pc:spChg>
        <pc:spChg chg="mod">
          <ac:chgData name="Kau, Derchang" userId="b9148588-e694-4445-9765-2c9aad6149ce" providerId="ADAL" clId="{DE7889AD-A3DE-1947-9F06-DC3CEBE63029}" dt="2022-05-11T15:52:32.310" v="11"/>
          <ac:spMkLst>
            <pc:docMk/>
            <pc:sldMk cId="2875091907" sldId="262"/>
            <ac:spMk id="11" creationId="{EE387184-7074-5121-C2B5-F500E759611E}"/>
          </ac:spMkLst>
        </pc:spChg>
        <pc:spChg chg="mod">
          <ac:chgData name="Kau, Derchang" userId="b9148588-e694-4445-9765-2c9aad6149ce" providerId="ADAL" clId="{DE7889AD-A3DE-1947-9F06-DC3CEBE63029}" dt="2022-05-11T15:52:32.310" v="11"/>
          <ac:spMkLst>
            <pc:docMk/>
            <pc:sldMk cId="2875091907" sldId="262"/>
            <ac:spMk id="12" creationId="{EB7D8B39-6089-E8F7-1C9C-27E0EF759396}"/>
          </ac:spMkLst>
        </pc:spChg>
        <pc:spChg chg="mod">
          <ac:chgData name="Kau, Derchang" userId="b9148588-e694-4445-9765-2c9aad6149ce" providerId="ADAL" clId="{DE7889AD-A3DE-1947-9F06-DC3CEBE63029}" dt="2022-05-11T15:52:32.310" v="11"/>
          <ac:spMkLst>
            <pc:docMk/>
            <pc:sldMk cId="2875091907" sldId="262"/>
            <ac:spMk id="13" creationId="{74CD9F8C-D813-2675-2E6A-0119E0BA2801}"/>
          </ac:spMkLst>
        </pc:spChg>
        <pc:spChg chg="mod">
          <ac:chgData name="Kau, Derchang" userId="b9148588-e694-4445-9765-2c9aad6149ce" providerId="ADAL" clId="{DE7889AD-A3DE-1947-9F06-DC3CEBE63029}" dt="2022-05-11T15:52:32.310" v="11"/>
          <ac:spMkLst>
            <pc:docMk/>
            <pc:sldMk cId="2875091907" sldId="262"/>
            <ac:spMk id="14" creationId="{0B46C108-9340-BEAB-336E-66A424DF1619}"/>
          </ac:spMkLst>
        </pc:spChg>
        <pc:spChg chg="add del mod">
          <ac:chgData name="Kau, Derchang" userId="b9148588-e694-4445-9765-2c9aad6149ce" providerId="ADAL" clId="{DE7889AD-A3DE-1947-9F06-DC3CEBE63029}" dt="2022-05-11T15:55:44.704" v="32"/>
          <ac:spMkLst>
            <pc:docMk/>
            <pc:sldMk cId="2875091907" sldId="262"/>
            <ac:spMk id="15" creationId="{E8514ACB-7BD4-4F68-0098-9792E5FC266F}"/>
          </ac:spMkLst>
        </pc:spChg>
        <pc:spChg chg="mod">
          <ac:chgData name="Kau, Derchang" userId="b9148588-e694-4445-9765-2c9aad6149ce" providerId="ADAL" clId="{DE7889AD-A3DE-1947-9F06-DC3CEBE63029}" dt="2022-05-11T15:54:46.711" v="22"/>
          <ac:spMkLst>
            <pc:docMk/>
            <pc:sldMk cId="2875091907" sldId="262"/>
            <ac:spMk id="17" creationId="{5B1D7F01-FEC6-2BBE-7B8E-374C0F7ACEC5}"/>
          </ac:spMkLst>
        </pc:spChg>
        <pc:spChg chg="mod">
          <ac:chgData name="Kau, Derchang" userId="b9148588-e694-4445-9765-2c9aad6149ce" providerId="ADAL" clId="{DE7889AD-A3DE-1947-9F06-DC3CEBE63029}" dt="2022-05-11T15:54:46.711" v="22"/>
          <ac:spMkLst>
            <pc:docMk/>
            <pc:sldMk cId="2875091907" sldId="262"/>
            <ac:spMk id="18" creationId="{CB9A5564-17CA-4089-54CA-62ACFA31BECA}"/>
          </ac:spMkLst>
        </pc:spChg>
        <pc:spChg chg="mod">
          <ac:chgData name="Kau, Derchang" userId="b9148588-e694-4445-9765-2c9aad6149ce" providerId="ADAL" clId="{DE7889AD-A3DE-1947-9F06-DC3CEBE63029}" dt="2022-05-11T15:54:46.711" v="22"/>
          <ac:spMkLst>
            <pc:docMk/>
            <pc:sldMk cId="2875091907" sldId="262"/>
            <ac:spMk id="19" creationId="{A7147B4E-0549-4252-C600-F057730379B8}"/>
          </ac:spMkLst>
        </pc:spChg>
        <pc:spChg chg="mod">
          <ac:chgData name="Kau, Derchang" userId="b9148588-e694-4445-9765-2c9aad6149ce" providerId="ADAL" clId="{DE7889AD-A3DE-1947-9F06-DC3CEBE63029}" dt="2022-05-11T15:54:46.711" v="22"/>
          <ac:spMkLst>
            <pc:docMk/>
            <pc:sldMk cId="2875091907" sldId="262"/>
            <ac:spMk id="20" creationId="{27D13B0D-241B-5285-A7F1-C5B5B35D72D3}"/>
          </ac:spMkLst>
        </pc:spChg>
        <pc:spChg chg="mod">
          <ac:chgData name="Kau, Derchang" userId="b9148588-e694-4445-9765-2c9aad6149ce" providerId="ADAL" clId="{DE7889AD-A3DE-1947-9F06-DC3CEBE63029}" dt="2022-05-11T15:55:10.727" v="26"/>
          <ac:spMkLst>
            <pc:docMk/>
            <pc:sldMk cId="2875091907" sldId="262"/>
            <ac:spMk id="22" creationId="{7C1580D7-3DFF-99D4-5ACD-AF80374D8EC9}"/>
          </ac:spMkLst>
        </pc:spChg>
        <pc:spChg chg="mod">
          <ac:chgData name="Kau, Derchang" userId="b9148588-e694-4445-9765-2c9aad6149ce" providerId="ADAL" clId="{DE7889AD-A3DE-1947-9F06-DC3CEBE63029}" dt="2022-05-11T15:55:10.727" v="26"/>
          <ac:spMkLst>
            <pc:docMk/>
            <pc:sldMk cId="2875091907" sldId="262"/>
            <ac:spMk id="23" creationId="{C19F73E6-63F8-806B-70A6-80E1E842515E}"/>
          </ac:spMkLst>
        </pc:spChg>
        <pc:spChg chg="mod">
          <ac:chgData name="Kau, Derchang" userId="b9148588-e694-4445-9765-2c9aad6149ce" providerId="ADAL" clId="{DE7889AD-A3DE-1947-9F06-DC3CEBE63029}" dt="2022-05-11T15:55:10.727" v="26"/>
          <ac:spMkLst>
            <pc:docMk/>
            <pc:sldMk cId="2875091907" sldId="262"/>
            <ac:spMk id="24" creationId="{1E9DF6F2-2863-B092-4B7D-C38E24DDFEA3}"/>
          </ac:spMkLst>
        </pc:spChg>
        <pc:spChg chg="mod">
          <ac:chgData name="Kau, Derchang" userId="b9148588-e694-4445-9765-2c9aad6149ce" providerId="ADAL" clId="{DE7889AD-A3DE-1947-9F06-DC3CEBE63029}" dt="2022-05-11T15:55:10.727" v="26"/>
          <ac:spMkLst>
            <pc:docMk/>
            <pc:sldMk cId="2875091907" sldId="262"/>
            <ac:spMk id="25" creationId="{16CEBED6-8BE9-1CC9-C512-D2FBA022907A}"/>
          </ac:spMkLst>
        </pc:spChg>
        <pc:spChg chg="mod">
          <ac:chgData name="Kau, Derchang" userId="b9148588-e694-4445-9765-2c9aad6149ce" providerId="ADAL" clId="{DE7889AD-A3DE-1947-9F06-DC3CEBE63029}" dt="2022-05-11T15:56:51.187" v="41"/>
          <ac:spMkLst>
            <pc:docMk/>
            <pc:sldMk cId="2875091907" sldId="262"/>
            <ac:spMk id="27" creationId="{1DD2FE98-8558-5AEE-31C3-C99D3C792603}"/>
          </ac:spMkLst>
        </pc:spChg>
        <pc:spChg chg="mod">
          <ac:chgData name="Kau, Derchang" userId="b9148588-e694-4445-9765-2c9aad6149ce" providerId="ADAL" clId="{DE7889AD-A3DE-1947-9F06-DC3CEBE63029}" dt="2022-05-11T15:56:51.187" v="41"/>
          <ac:spMkLst>
            <pc:docMk/>
            <pc:sldMk cId="2875091907" sldId="262"/>
            <ac:spMk id="28" creationId="{3A567066-B8C7-5539-5102-9121C9454444}"/>
          </ac:spMkLst>
        </pc:spChg>
        <pc:spChg chg="mod">
          <ac:chgData name="Kau, Derchang" userId="b9148588-e694-4445-9765-2c9aad6149ce" providerId="ADAL" clId="{DE7889AD-A3DE-1947-9F06-DC3CEBE63029}" dt="2022-05-11T15:56:51.187" v="41"/>
          <ac:spMkLst>
            <pc:docMk/>
            <pc:sldMk cId="2875091907" sldId="262"/>
            <ac:spMk id="29" creationId="{B19BF1CA-6EBD-11C5-75B8-36C9129A66A9}"/>
          </ac:spMkLst>
        </pc:spChg>
        <pc:spChg chg="mod">
          <ac:chgData name="Kau, Derchang" userId="b9148588-e694-4445-9765-2c9aad6149ce" providerId="ADAL" clId="{DE7889AD-A3DE-1947-9F06-DC3CEBE63029}" dt="2022-05-11T15:56:51.187" v="41"/>
          <ac:spMkLst>
            <pc:docMk/>
            <pc:sldMk cId="2875091907" sldId="262"/>
            <ac:spMk id="30" creationId="{7B9EB1A4-8B8C-3738-57D5-41146D60AA9B}"/>
          </ac:spMkLst>
        </pc:spChg>
        <pc:spChg chg="mod">
          <ac:chgData name="Kau, Derchang" userId="b9148588-e694-4445-9765-2c9aad6149ce" providerId="ADAL" clId="{DE7889AD-A3DE-1947-9F06-DC3CEBE63029}" dt="2022-05-11T15:56:51.187" v="41"/>
          <ac:spMkLst>
            <pc:docMk/>
            <pc:sldMk cId="2875091907" sldId="262"/>
            <ac:spMk id="32" creationId="{5160FFC0-3C57-D645-2A19-023B7E866CBC}"/>
          </ac:spMkLst>
        </pc:spChg>
        <pc:spChg chg="mod">
          <ac:chgData name="Kau, Derchang" userId="b9148588-e694-4445-9765-2c9aad6149ce" providerId="ADAL" clId="{DE7889AD-A3DE-1947-9F06-DC3CEBE63029}" dt="2022-05-11T15:56:51.187" v="41"/>
          <ac:spMkLst>
            <pc:docMk/>
            <pc:sldMk cId="2875091907" sldId="262"/>
            <ac:spMk id="33" creationId="{E5632709-8A5E-26BF-D62F-427D54A06078}"/>
          </ac:spMkLst>
        </pc:spChg>
        <pc:spChg chg="mod">
          <ac:chgData name="Kau, Derchang" userId="b9148588-e694-4445-9765-2c9aad6149ce" providerId="ADAL" clId="{DE7889AD-A3DE-1947-9F06-DC3CEBE63029}" dt="2022-05-11T15:56:51.187" v="41"/>
          <ac:spMkLst>
            <pc:docMk/>
            <pc:sldMk cId="2875091907" sldId="262"/>
            <ac:spMk id="34" creationId="{8088AF36-8388-4AAE-FE51-A466641DBF4A}"/>
          </ac:spMkLst>
        </pc:spChg>
        <pc:spChg chg="mod">
          <ac:chgData name="Kau, Derchang" userId="b9148588-e694-4445-9765-2c9aad6149ce" providerId="ADAL" clId="{DE7889AD-A3DE-1947-9F06-DC3CEBE63029}" dt="2022-05-11T15:56:51.187" v="41"/>
          <ac:spMkLst>
            <pc:docMk/>
            <pc:sldMk cId="2875091907" sldId="262"/>
            <ac:spMk id="35" creationId="{D407F71A-3DDE-7125-389A-3F00A6CA16A8}"/>
          </ac:spMkLst>
        </pc:spChg>
        <pc:spChg chg="mod">
          <ac:chgData name="Kau, Derchang" userId="b9148588-e694-4445-9765-2c9aad6149ce" providerId="ADAL" clId="{DE7889AD-A3DE-1947-9F06-DC3CEBE63029}" dt="2022-05-11T15:56:51.187" v="41"/>
          <ac:spMkLst>
            <pc:docMk/>
            <pc:sldMk cId="2875091907" sldId="262"/>
            <ac:spMk id="37" creationId="{2877869B-08AC-03D6-2B90-6635C7057C69}"/>
          </ac:spMkLst>
        </pc:spChg>
        <pc:spChg chg="mod">
          <ac:chgData name="Kau, Derchang" userId="b9148588-e694-4445-9765-2c9aad6149ce" providerId="ADAL" clId="{DE7889AD-A3DE-1947-9F06-DC3CEBE63029}" dt="2022-05-11T15:56:51.187" v="41"/>
          <ac:spMkLst>
            <pc:docMk/>
            <pc:sldMk cId="2875091907" sldId="262"/>
            <ac:spMk id="38" creationId="{02FC47BE-93B3-AC47-1D69-DA7190A7DB45}"/>
          </ac:spMkLst>
        </pc:spChg>
        <pc:spChg chg="mod">
          <ac:chgData name="Kau, Derchang" userId="b9148588-e694-4445-9765-2c9aad6149ce" providerId="ADAL" clId="{DE7889AD-A3DE-1947-9F06-DC3CEBE63029}" dt="2022-05-11T15:56:51.187" v="41"/>
          <ac:spMkLst>
            <pc:docMk/>
            <pc:sldMk cId="2875091907" sldId="262"/>
            <ac:spMk id="39" creationId="{66436A8C-3C4A-529D-FD38-5261778782C2}"/>
          </ac:spMkLst>
        </pc:spChg>
        <pc:spChg chg="mod">
          <ac:chgData name="Kau, Derchang" userId="b9148588-e694-4445-9765-2c9aad6149ce" providerId="ADAL" clId="{DE7889AD-A3DE-1947-9F06-DC3CEBE63029}" dt="2022-05-11T15:56:51.187" v="41"/>
          <ac:spMkLst>
            <pc:docMk/>
            <pc:sldMk cId="2875091907" sldId="262"/>
            <ac:spMk id="40" creationId="{D9847A1B-EBE9-F6EF-E704-198FABB7C947}"/>
          </ac:spMkLst>
        </pc:spChg>
        <pc:spChg chg="mod">
          <ac:chgData name="Kau, Derchang" userId="b9148588-e694-4445-9765-2c9aad6149ce" providerId="ADAL" clId="{DE7889AD-A3DE-1947-9F06-DC3CEBE63029}" dt="2022-05-11T15:56:51.187" v="41"/>
          <ac:spMkLst>
            <pc:docMk/>
            <pc:sldMk cId="2875091907" sldId="262"/>
            <ac:spMk id="42" creationId="{7C987104-5591-0B72-290F-5B9710077B2E}"/>
          </ac:spMkLst>
        </pc:spChg>
        <pc:spChg chg="mod">
          <ac:chgData name="Kau, Derchang" userId="b9148588-e694-4445-9765-2c9aad6149ce" providerId="ADAL" clId="{DE7889AD-A3DE-1947-9F06-DC3CEBE63029}" dt="2022-05-11T15:56:51.187" v="41"/>
          <ac:spMkLst>
            <pc:docMk/>
            <pc:sldMk cId="2875091907" sldId="262"/>
            <ac:spMk id="43" creationId="{1647CC93-92BD-F241-7CFE-C964F86268ED}"/>
          </ac:spMkLst>
        </pc:spChg>
        <pc:spChg chg="mod">
          <ac:chgData name="Kau, Derchang" userId="b9148588-e694-4445-9765-2c9aad6149ce" providerId="ADAL" clId="{DE7889AD-A3DE-1947-9F06-DC3CEBE63029}" dt="2022-05-11T15:56:51.187" v="41"/>
          <ac:spMkLst>
            <pc:docMk/>
            <pc:sldMk cId="2875091907" sldId="262"/>
            <ac:spMk id="44" creationId="{CADDFCC7-C953-F090-9786-5C9C59AA9689}"/>
          </ac:spMkLst>
        </pc:spChg>
        <pc:spChg chg="mod">
          <ac:chgData name="Kau, Derchang" userId="b9148588-e694-4445-9765-2c9aad6149ce" providerId="ADAL" clId="{DE7889AD-A3DE-1947-9F06-DC3CEBE63029}" dt="2022-05-11T15:56:51.187" v="41"/>
          <ac:spMkLst>
            <pc:docMk/>
            <pc:sldMk cId="2875091907" sldId="262"/>
            <ac:spMk id="45" creationId="{4E4306C7-F68E-5C20-06D5-A224DC28F847}"/>
          </ac:spMkLst>
        </pc:spChg>
        <pc:spChg chg="mod">
          <ac:chgData name="Kau, Derchang" userId="b9148588-e694-4445-9765-2c9aad6149ce" providerId="ADAL" clId="{DE7889AD-A3DE-1947-9F06-DC3CEBE63029}" dt="2022-05-11T15:57:23.806" v="45"/>
          <ac:spMkLst>
            <pc:docMk/>
            <pc:sldMk cId="2875091907" sldId="262"/>
            <ac:spMk id="52" creationId="{A74AA5AB-51DF-09DA-2C18-6E2F8201C928}"/>
          </ac:spMkLst>
        </pc:spChg>
        <pc:spChg chg="mod">
          <ac:chgData name="Kau, Derchang" userId="b9148588-e694-4445-9765-2c9aad6149ce" providerId="ADAL" clId="{DE7889AD-A3DE-1947-9F06-DC3CEBE63029}" dt="2022-05-11T15:57:23.806" v="45"/>
          <ac:spMkLst>
            <pc:docMk/>
            <pc:sldMk cId="2875091907" sldId="262"/>
            <ac:spMk id="53" creationId="{2137EA88-4957-0829-45F6-0BFE3F06006A}"/>
          </ac:spMkLst>
        </pc:spChg>
        <pc:spChg chg="mod">
          <ac:chgData name="Kau, Derchang" userId="b9148588-e694-4445-9765-2c9aad6149ce" providerId="ADAL" clId="{DE7889AD-A3DE-1947-9F06-DC3CEBE63029}" dt="2022-05-11T15:57:23.806" v="45"/>
          <ac:spMkLst>
            <pc:docMk/>
            <pc:sldMk cId="2875091907" sldId="262"/>
            <ac:spMk id="54" creationId="{8B285B6F-0B89-C6F3-FD1C-6A1950F237E0}"/>
          </ac:spMkLst>
        </pc:spChg>
        <pc:spChg chg="mod">
          <ac:chgData name="Kau, Derchang" userId="b9148588-e694-4445-9765-2c9aad6149ce" providerId="ADAL" clId="{DE7889AD-A3DE-1947-9F06-DC3CEBE63029}" dt="2022-05-11T15:57:23.806" v="45"/>
          <ac:spMkLst>
            <pc:docMk/>
            <pc:sldMk cId="2875091907" sldId="262"/>
            <ac:spMk id="55" creationId="{FEA52DA0-63B7-BF53-8DA3-4C04A0149E76}"/>
          </ac:spMkLst>
        </pc:spChg>
        <pc:spChg chg="mod">
          <ac:chgData name="Kau, Derchang" userId="b9148588-e694-4445-9765-2c9aad6149ce" providerId="ADAL" clId="{DE7889AD-A3DE-1947-9F06-DC3CEBE63029}" dt="2022-05-11T15:57:23.806" v="45"/>
          <ac:spMkLst>
            <pc:docMk/>
            <pc:sldMk cId="2875091907" sldId="262"/>
            <ac:spMk id="56" creationId="{AC867066-418F-9552-7101-E18BACCD3E79}"/>
          </ac:spMkLst>
        </pc:spChg>
        <pc:spChg chg="mod">
          <ac:chgData name="Kau, Derchang" userId="b9148588-e694-4445-9765-2c9aad6149ce" providerId="ADAL" clId="{DE7889AD-A3DE-1947-9F06-DC3CEBE63029}" dt="2022-05-11T15:57:23.806" v="45"/>
          <ac:spMkLst>
            <pc:docMk/>
            <pc:sldMk cId="2875091907" sldId="262"/>
            <ac:spMk id="57" creationId="{1A3C9AA1-FE03-9F68-3568-CA8D5C9CFD0F}"/>
          </ac:spMkLst>
        </pc:spChg>
        <pc:spChg chg="mod">
          <ac:chgData name="Kau, Derchang" userId="b9148588-e694-4445-9765-2c9aad6149ce" providerId="ADAL" clId="{DE7889AD-A3DE-1947-9F06-DC3CEBE63029}" dt="2022-05-11T15:57:23.806" v="45"/>
          <ac:spMkLst>
            <pc:docMk/>
            <pc:sldMk cId="2875091907" sldId="262"/>
            <ac:spMk id="58" creationId="{986D0AB1-29A4-B022-D615-0E99A4A11DA4}"/>
          </ac:spMkLst>
        </pc:spChg>
        <pc:spChg chg="mod">
          <ac:chgData name="Kau, Derchang" userId="b9148588-e694-4445-9765-2c9aad6149ce" providerId="ADAL" clId="{DE7889AD-A3DE-1947-9F06-DC3CEBE63029}" dt="2022-05-11T15:57:23.806" v="45"/>
          <ac:spMkLst>
            <pc:docMk/>
            <pc:sldMk cId="2875091907" sldId="262"/>
            <ac:spMk id="59" creationId="{605EFE29-3908-4CF6-49C1-160AF2FDD762}"/>
          </ac:spMkLst>
        </pc:spChg>
        <pc:spChg chg="mod">
          <ac:chgData name="Kau, Derchang" userId="b9148588-e694-4445-9765-2c9aad6149ce" providerId="ADAL" clId="{DE7889AD-A3DE-1947-9F06-DC3CEBE63029}" dt="2022-05-11T15:57:23.806" v="45"/>
          <ac:spMkLst>
            <pc:docMk/>
            <pc:sldMk cId="2875091907" sldId="262"/>
            <ac:spMk id="60" creationId="{4C5BEA33-7BA2-F50C-9F72-326F337DE733}"/>
          </ac:spMkLst>
        </pc:spChg>
        <pc:spChg chg="mod">
          <ac:chgData name="Kau, Derchang" userId="b9148588-e694-4445-9765-2c9aad6149ce" providerId="ADAL" clId="{DE7889AD-A3DE-1947-9F06-DC3CEBE63029}" dt="2022-05-11T15:57:23.806" v="45"/>
          <ac:spMkLst>
            <pc:docMk/>
            <pc:sldMk cId="2875091907" sldId="262"/>
            <ac:spMk id="61" creationId="{207FAB77-127C-0A24-0F7F-9C4AF52DB79C}"/>
          </ac:spMkLst>
        </pc:spChg>
        <pc:spChg chg="mod">
          <ac:chgData name="Kau, Derchang" userId="b9148588-e694-4445-9765-2c9aad6149ce" providerId="ADAL" clId="{DE7889AD-A3DE-1947-9F06-DC3CEBE63029}" dt="2022-05-11T15:57:23.806" v="45"/>
          <ac:spMkLst>
            <pc:docMk/>
            <pc:sldMk cId="2875091907" sldId="262"/>
            <ac:spMk id="62" creationId="{21963964-CE36-7052-8187-362DF3A162C0}"/>
          </ac:spMkLst>
        </pc:spChg>
        <pc:spChg chg="mod">
          <ac:chgData name="Kau, Derchang" userId="b9148588-e694-4445-9765-2c9aad6149ce" providerId="ADAL" clId="{DE7889AD-A3DE-1947-9F06-DC3CEBE63029}" dt="2022-05-11T15:57:23.806" v="45"/>
          <ac:spMkLst>
            <pc:docMk/>
            <pc:sldMk cId="2875091907" sldId="262"/>
            <ac:spMk id="63" creationId="{EFDD37EA-D497-6F97-1BC3-235001D82C58}"/>
          </ac:spMkLst>
        </pc:spChg>
        <pc:spChg chg="mod">
          <ac:chgData name="Kau, Derchang" userId="b9148588-e694-4445-9765-2c9aad6149ce" providerId="ADAL" clId="{DE7889AD-A3DE-1947-9F06-DC3CEBE63029}" dt="2022-05-11T15:57:23.806" v="45"/>
          <ac:spMkLst>
            <pc:docMk/>
            <pc:sldMk cId="2875091907" sldId="262"/>
            <ac:spMk id="64" creationId="{6EA1FFF5-F5A6-D137-63AE-6C341E526592}"/>
          </ac:spMkLst>
        </pc:spChg>
        <pc:spChg chg="mod">
          <ac:chgData name="Kau, Derchang" userId="b9148588-e694-4445-9765-2c9aad6149ce" providerId="ADAL" clId="{DE7889AD-A3DE-1947-9F06-DC3CEBE63029}" dt="2022-05-11T15:57:23.806" v="45"/>
          <ac:spMkLst>
            <pc:docMk/>
            <pc:sldMk cId="2875091907" sldId="262"/>
            <ac:spMk id="65" creationId="{835AF01D-F85B-67E5-1C41-C64C9FFF39DB}"/>
          </ac:spMkLst>
        </pc:spChg>
        <pc:spChg chg="mod">
          <ac:chgData name="Kau, Derchang" userId="b9148588-e694-4445-9765-2c9aad6149ce" providerId="ADAL" clId="{DE7889AD-A3DE-1947-9F06-DC3CEBE63029}" dt="2022-05-11T15:57:23.806" v="45"/>
          <ac:spMkLst>
            <pc:docMk/>
            <pc:sldMk cId="2875091907" sldId="262"/>
            <ac:spMk id="66" creationId="{A9D8A85B-ECAF-648A-7F45-27C9631AB6CA}"/>
          </ac:spMkLst>
        </pc:spChg>
        <pc:spChg chg="mod">
          <ac:chgData name="Kau, Derchang" userId="b9148588-e694-4445-9765-2c9aad6149ce" providerId="ADAL" clId="{DE7889AD-A3DE-1947-9F06-DC3CEBE63029}" dt="2022-05-11T15:57:23.806" v="45"/>
          <ac:spMkLst>
            <pc:docMk/>
            <pc:sldMk cId="2875091907" sldId="262"/>
            <ac:spMk id="67" creationId="{7C38A3F3-FBBA-E8B0-E721-DB955202F4DC}"/>
          </ac:spMkLst>
        </pc:spChg>
        <pc:spChg chg="mod">
          <ac:chgData name="Kau, Derchang" userId="b9148588-e694-4445-9765-2c9aad6149ce" providerId="ADAL" clId="{DE7889AD-A3DE-1947-9F06-DC3CEBE63029}" dt="2022-05-11T15:57:53.274" v="48"/>
          <ac:spMkLst>
            <pc:docMk/>
            <pc:sldMk cId="2875091907" sldId="262"/>
            <ac:spMk id="73" creationId="{5520E0BD-B9AB-1DB1-79E6-719BB1AF47AA}"/>
          </ac:spMkLst>
        </pc:spChg>
        <pc:spChg chg="mod">
          <ac:chgData name="Kau, Derchang" userId="b9148588-e694-4445-9765-2c9aad6149ce" providerId="ADAL" clId="{DE7889AD-A3DE-1947-9F06-DC3CEBE63029}" dt="2022-05-11T15:57:53.274" v="48"/>
          <ac:spMkLst>
            <pc:docMk/>
            <pc:sldMk cId="2875091907" sldId="262"/>
            <ac:spMk id="74" creationId="{9302BA14-264A-3A2E-286B-2A056EE67578}"/>
          </ac:spMkLst>
        </pc:spChg>
        <pc:spChg chg="mod">
          <ac:chgData name="Kau, Derchang" userId="b9148588-e694-4445-9765-2c9aad6149ce" providerId="ADAL" clId="{DE7889AD-A3DE-1947-9F06-DC3CEBE63029}" dt="2022-05-11T15:57:53.274" v="48"/>
          <ac:spMkLst>
            <pc:docMk/>
            <pc:sldMk cId="2875091907" sldId="262"/>
            <ac:spMk id="75" creationId="{79014D5F-DE7D-078A-1334-B87DB8670203}"/>
          </ac:spMkLst>
        </pc:spChg>
        <pc:spChg chg="mod">
          <ac:chgData name="Kau, Derchang" userId="b9148588-e694-4445-9765-2c9aad6149ce" providerId="ADAL" clId="{DE7889AD-A3DE-1947-9F06-DC3CEBE63029}" dt="2022-05-11T15:57:53.274" v="48"/>
          <ac:spMkLst>
            <pc:docMk/>
            <pc:sldMk cId="2875091907" sldId="262"/>
            <ac:spMk id="76" creationId="{49A6F007-418D-A04B-EDEB-6A306F59EEC0}"/>
          </ac:spMkLst>
        </pc:spChg>
        <pc:spChg chg="mod">
          <ac:chgData name="Kau, Derchang" userId="b9148588-e694-4445-9765-2c9aad6149ce" providerId="ADAL" clId="{DE7889AD-A3DE-1947-9F06-DC3CEBE63029}" dt="2022-05-11T15:57:53.274" v="48"/>
          <ac:spMkLst>
            <pc:docMk/>
            <pc:sldMk cId="2875091907" sldId="262"/>
            <ac:spMk id="77" creationId="{C33B5C59-812C-D0C9-3245-746F593E7F96}"/>
          </ac:spMkLst>
        </pc:spChg>
        <pc:spChg chg="mod">
          <ac:chgData name="Kau, Derchang" userId="b9148588-e694-4445-9765-2c9aad6149ce" providerId="ADAL" clId="{DE7889AD-A3DE-1947-9F06-DC3CEBE63029}" dt="2022-05-11T15:57:53.274" v="48"/>
          <ac:spMkLst>
            <pc:docMk/>
            <pc:sldMk cId="2875091907" sldId="262"/>
            <ac:spMk id="78" creationId="{421A6F9E-F7C7-C7FB-A8F7-C11DE997B7FE}"/>
          </ac:spMkLst>
        </pc:spChg>
        <pc:spChg chg="mod">
          <ac:chgData name="Kau, Derchang" userId="b9148588-e694-4445-9765-2c9aad6149ce" providerId="ADAL" clId="{DE7889AD-A3DE-1947-9F06-DC3CEBE63029}" dt="2022-05-11T15:57:53.274" v="48"/>
          <ac:spMkLst>
            <pc:docMk/>
            <pc:sldMk cId="2875091907" sldId="262"/>
            <ac:spMk id="79" creationId="{A1001769-A21B-D579-8CF0-44698F1EBC5F}"/>
          </ac:spMkLst>
        </pc:spChg>
        <pc:spChg chg="mod">
          <ac:chgData name="Kau, Derchang" userId="b9148588-e694-4445-9765-2c9aad6149ce" providerId="ADAL" clId="{DE7889AD-A3DE-1947-9F06-DC3CEBE63029}" dt="2022-05-11T15:57:53.274" v="48"/>
          <ac:spMkLst>
            <pc:docMk/>
            <pc:sldMk cId="2875091907" sldId="262"/>
            <ac:spMk id="80" creationId="{80B37BCC-3BF8-5481-83E1-CCC253201353}"/>
          </ac:spMkLst>
        </pc:spChg>
        <pc:spChg chg="mod">
          <ac:chgData name="Kau, Derchang" userId="b9148588-e694-4445-9765-2c9aad6149ce" providerId="ADAL" clId="{DE7889AD-A3DE-1947-9F06-DC3CEBE63029}" dt="2022-05-11T15:57:53.274" v="48"/>
          <ac:spMkLst>
            <pc:docMk/>
            <pc:sldMk cId="2875091907" sldId="262"/>
            <ac:spMk id="81" creationId="{EC67DCD4-F495-B8FC-4D0C-DFFA9A8D3CB0}"/>
          </ac:spMkLst>
        </pc:spChg>
        <pc:spChg chg="mod">
          <ac:chgData name="Kau, Derchang" userId="b9148588-e694-4445-9765-2c9aad6149ce" providerId="ADAL" clId="{DE7889AD-A3DE-1947-9F06-DC3CEBE63029}" dt="2022-05-11T15:57:53.274" v="48"/>
          <ac:spMkLst>
            <pc:docMk/>
            <pc:sldMk cId="2875091907" sldId="262"/>
            <ac:spMk id="82" creationId="{44EB508A-C6C9-13C1-B932-64BCA6974DC6}"/>
          </ac:spMkLst>
        </pc:spChg>
        <pc:spChg chg="mod">
          <ac:chgData name="Kau, Derchang" userId="b9148588-e694-4445-9765-2c9aad6149ce" providerId="ADAL" clId="{DE7889AD-A3DE-1947-9F06-DC3CEBE63029}" dt="2022-05-11T15:57:53.274" v="48"/>
          <ac:spMkLst>
            <pc:docMk/>
            <pc:sldMk cId="2875091907" sldId="262"/>
            <ac:spMk id="83" creationId="{15750516-5387-3196-3EBC-15E5FD3B2BDD}"/>
          </ac:spMkLst>
        </pc:spChg>
        <pc:spChg chg="mod">
          <ac:chgData name="Kau, Derchang" userId="b9148588-e694-4445-9765-2c9aad6149ce" providerId="ADAL" clId="{DE7889AD-A3DE-1947-9F06-DC3CEBE63029}" dt="2022-05-11T15:57:53.274" v="48"/>
          <ac:spMkLst>
            <pc:docMk/>
            <pc:sldMk cId="2875091907" sldId="262"/>
            <ac:spMk id="84" creationId="{80D28E4C-2C0F-52C2-9519-9CB5D837B6CA}"/>
          </ac:spMkLst>
        </pc:spChg>
        <pc:spChg chg="mod">
          <ac:chgData name="Kau, Derchang" userId="b9148588-e694-4445-9765-2c9aad6149ce" providerId="ADAL" clId="{DE7889AD-A3DE-1947-9F06-DC3CEBE63029}" dt="2022-05-11T15:57:53.274" v="48"/>
          <ac:spMkLst>
            <pc:docMk/>
            <pc:sldMk cId="2875091907" sldId="262"/>
            <ac:spMk id="85" creationId="{DCC8FF32-64C9-4312-CA91-D412A24C080E}"/>
          </ac:spMkLst>
        </pc:spChg>
        <pc:spChg chg="mod">
          <ac:chgData name="Kau, Derchang" userId="b9148588-e694-4445-9765-2c9aad6149ce" providerId="ADAL" clId="{DE7889AD-A3DE-1947-9F06-DC3CEBE63029}" dt="2022-05-11T15:57:53.274" v="48"/>
          <ac:spMkLst>
            <pc:docMk/>
            <pc:sldMk cId="2875091907" sldId="262"/>
            <ac:spMk id="86" creationId="{512E5BFC-2D46-9B0A-5317-C5469F31A4E6}"/>
          </ac:spMkLst>
        </pc:spChg>
        <pc:spChg chg="mod">
          <ac:chgData name="Kau, Derchang" userId="b9148588-e694-4445-9765-2c9aad6149ce" providerId="ADAL" clId="{DE7889AD-A3DE-1947-9F06-DC3CEBE63029}" dt="2022-05-11T15:57:53.274" v="48"/>
          <ac:spMkLst>
            <pc:docMk/>
            <pc:sldMk cId="2875091907" sldId="262"/>
            <ac:spMk id="87" creationId="{3F686B53-BDC4-112C-C864-1F7CFE813530}"/>
          </ac:spMkLst>
        </pc:spChg>
        <pc:spChg chg="mod">
          <ac:chgData name="Kau, Derchang" userId="b9148588-e694-4445-9765-2c9aad6149ce" providerId="ADAL" clId="{DE7889AD-A3DE-1947-9F06-DC3CEBE63029}" dt="2022-05-11T15:57:53.274" v="48"/>
          <ac:spMkLst>
            <pc:docMk/>
            <pc:sldMk cId="2875091907" sldId="262"/>
            <ac:spMk id="88" creationId="{69C062AC-768E-2F84-6E0B-CC6AE056EA9F}"/>
          </ac:spMkLst>
        </pc:spChg>
        <pc:spChg chg="mod">
          <ac:chgData name="Kau, Derchang" userId="b9148588-e694-4445-9765-2c9aad6149ce" providerId="ADAL" clId="{DE7889AD-A3DE-1947-9F06-DC3CEBE63029}" dt="2022-05-11T15:58:11.175" v="51"/>
          <ac:spMkLst>
            <pc:docMk/>
            <pc:sldMk cId="2875091907" sldId="262"/>
            <ac:spMk id="94" creationId="{C9FED52E-CAF8-BDA6-3134-B1CC32593AB7}"/>
          </ac:spMkLst>
        </pc:spChg>
        <pc:spChg chg="mod">
          <ac:chgData name="Kau, Derchang" userId="b9148588-e694-4445-9765-2c9aad6149ce" providerId="ADAL" clId="{DE7889AD-A3DE-1947-9F06-DC3CEBE63029}" dt="2022-05-11T15:58:11.175" v="51"/>
          <ac:spMkLst>
            <pc:docMk/>
            <pc:sldMk cId="2875091907" sldId="262"/>
            <ac:spMk id="95" creationId="{F382B099-2E3E-CFCF-DD97-E05050A932A6}"/>
          </ac:spMkLst>
        </pc:spChg>
        <pc:spChg chg="mod">
          <ac:chgData name="Kau, Derchang" userId="b9148588-e694-4445-9765-2c9aad6149ce" providerId="ADAL" clId="{DE7889AD-A3DE-1947-9F06-DC3CEBE63029}" dt="2022-05-11T15:58:11.175" v="51"/>
          <ac:spMkLst>
            <pc:docMk/>
            <pc:sldMk cId="2875091907" sldId="262"/>
            <ac:spMk id="96" creationId="{4170E70A-84AD-9B32-5797-EC84E88BA7E3}"/>
          </ac:spMkLst>
        </pc:spChg>
        <pc:spChg chg="mod">
          <ac:chgData name="Kau, Derchang" userId="b9148588-e694-4445-9765-2c9aad6149ce" providerId="ADAL" clId="{DE7889AD-A3DE-1947-9F06-DC3CEBE63029}" dt="2022-05-11T15:58:11.175" v="51"/>
          <ac:spMkLst>
            <pc:docMk/>
            <pc:sldMk cId="2875091907" sldId="262"/>
            <ac:spMk id="97" creationId="{0A23A2B3-5578-9312-88B4-D95EE741E53D}"/>
          </ac:spMkLst>
        </pc:spChg>
        <pc:spChg chg="mod">
          <ac:chgData name="Kau, Derchang" userId="b9148588-e694-4445-9765-2c9aad6149ce" providerId="ADAL" clId="{DE7889AD-A3DE-1947-9F06-DC3CEBE63029}" dt="2022-05-11T15:58:11.175" v="51"/>
          <ac:spMkLst>
            <pc:docMk/>
            <pc:sldMk cId="2875091907" sldId="262"/>
            <ac:spMk id="98" creationId="{37EA803E-44FB-6C2C-B1AF-448134917AC3}"/>
          </ac:spMkLst>
        </pc:spChg>
        <pc:spChg chg="mod">
          <ac:chgData name="Kau, Derchang" userId="b9148588-e694-4445-9765-2c9aad6149ce" providerId="ADAL" clId="{DE7889AD-A3DE-1947-9F06-DC3CEBE63029}" dt="2022-05-11T15:58:11.175" v="51"/>
          <ac:spMkLst>
            <pc:docMk/>
            <pc:sldMk cId="2875091907" sldId="262"/>
            <ac:spMk id="99" creationId="{F17D05A3-3A2C-D7A3-6CDB-D86C226BE4D4}"/>
          </ac:spMkLst>
        </pc:spChg>
        <pc:spChg chg="mod">
          <ac:chgData name="Kau, Derchang" userId="b9148588-e694-4445-9765-2c9aad6149ce" providerId="ADAL" clId="{DE7889AD-A3DE-1947-9F06-DC3CEBE63029}" dt="2022-05-11T15:58:11.175" v="51"/>
          <ac:spMkLst>
            <pc:docMk/>
            <pc:sldMk cId="2875091907" sldId="262"/>
            <ac:spMk id="100" creationId="{14F2F3DA-2B1D-8240-37F4-5FDC599131B9}"/>
          </ac:spMkLst>
        </pc:spChg>
        <pc:spChg chg="mod">
          <ac:chgData name="Kau, Derchang" userId="b9148588-e694-4445-9765-2c9aad6149ce" providerId="ADAL" clId="{DE7889AD-A3DE-1947-9F06-DC3CEBE63029}" dt="2022-05-11T15:58:11.175" v="51"/>
          <ac:spMkLst>
            <pc:docMk/>
            <pc:sldMk cId="2875091907" sldId="262"/>
            <ac:spMk id="101" creationId="{01DE014D-B347-F582-B276-7560DD6135FF}"/>
          </ac:spMkLst>
        </pc:spChg>
        <pc:spChg chg="mod">
          <ac:chgData name="Kau, Derchang" userId="b9148588-e694-4445-9765-2c9aad6149ce" providerId="ADAL" clId="{DE7889AD-A3DE-1947-9F06-DC3CEBE63029}" dt="2022-05-11T15:58:11.175" v="51"/>
          <ac:spMkLst>
            <pc:docMk/>
            <pc:sldMk cId="2875091907" sldId="262"/>
            <ac:spMk id="102" creationId="{6C5656C1-0081-7987-4344-E10D837D1203}"/>
          </ac:spMkLst>
        </pc:spChg>
        <pc:spChg chg="mod">
          <ac:chgData name="Kau, Derchang" userId="b9148588-e694-4445-9765-2c9aad6149ce" providerId="ADAL" clId="{DE7889AD-A3DE-1947-9F06-DC3CEBE63029}" dt="2022-05-11T15:58:11.175" v="51"/>
          <ac:spMkLst>
            <pc:docMk/>
            <pc:sldMk cId="2875091907" sldId="262"/>
            <ac:spMk id="103" creationId="{BCB97ED3-E693-F102-A318-1299546E7DF0}"/>
          </ac:spMkLst>
        </pc:spChg>
        <pc:spChg chg="mod">
          <ac:chgData name="Kau, Derchang" userId="b9148588-e694-4445-9765-2c9aad6149ce" providerId="ADAL" clId="{DE7889AD-A3DE-1947-9F06-DC3CEBE63029}" dt="2022-05-11T15:58:11.175" v="51"/>
          <ac:spMkLst>
            <pc:docMk/>
            <pc:sldMk cId="2875091907" sldId="262"/>
            <ac:spMk id="104" creationId="{18B52D8C-4419-00D8-A84E-C0DFCC8D8521}"/>
          </ac:spMkLst>
        </pc:spChg>
        <pc:spChg chg="mod">
          <ac:chgData name="Kau, Derchang" userId="b9148588-e694-4445-9765-2c9aad6149ce" providerId="ADAL" clId="{DE7889AD-A3DE-1947-9F06-DC3CEBE63029}" dt="2022-05-11T15:58:11.175" v="51"/>
          <ac:spMkLst>
            <pc:docMk/>
            <pc:sldMk cId="2875091907" sldId="262"/>
            <ac:spMk id="105" creationId="{FE9EABDB-6FCF-6AFF-3CD3-576200F4F468}"/>
          </ac:spMkLst>
        </pc:spChg>
        <pc:spChg chg="mod">
          <ac:chgData name="Kau, Derchang" userId="b9148588-e694-4445-9765-2c9aad6149ce" providerId="ADAL" clId="{DE7889AD-A3DE-1947-9F06-DC3CEBE63029}" dt="2022-05-11T15:58:11.175" v="51"/>
          <ac:spMkLst>
            <pc:docMk/>
            <pc:sldMk cId="2875091907" sldId="262"/>
            <ac:spMk id="106" creationId="{E3CF4AA5-98D3-9F28-71EE-24DC4E91D9E8}"/>
          </ac:spMkLst>
        </pc:spChg>
        <pc:spChg chg="mod">
          <ac:chgData name="Kau, Derchang" userId="b9148588-e694-4445-9765-2c9aad6149ce" providerId="ADAL" clId="{DE7889AD-A3DE-1947-9F06-DC3CEBE63029}" dt="2022-05-11T15:58:11.175" v="51"/>
          <ac:spMkLst>
            <pc:docMk/>
            <pc:sldMk cId="2875091907" sldId="262"/>
            <ac:spMk id="107" creationId="{746C521C-01E8-BA1F-2441-88C98810E8DD}"/>
          </ac:spMkLst>
        </pc:spChg>
        <pc:spChg chg="mod">
          <ac:chgData name="Kau, Derchang" userId="b9148588-e694-4445-9765-2c9aad6149ce" providerId="ADAL" clId="{DE7889AD-A3DE-1947-9F06-DC3CEBE63029}" dt="2022-05-11T15:58:11.175" v="51"/>
          <ac:spMkLst>
            <pc:docMk/>
            <pc:sldMk cId="2875091907" sldId="262"/>
            <ac:spMk id="108" creationId="{BAC3CEA8-16CC-380C-0A29-39A7A8B3D552}"/>
          </ac:spMkLst>
        </pc:spChg>
        <pc:spChg chg="mod">
          <ac:chgData name="Kau, Derchang" userId="b9148588-e694-4445-9765-2c9aad6149ce" providerId="ADAL" clId="{DE7889AD-A3DE-1947-9F06-DC3CEBE63029}" dt="2022-05-11T15:58:11.175" v="51"/>
          <ac:spMkLst>
            <pc:docMk/>
            <pc:sldMk cId="2875091907" sldId="262"/>
            <ac:spMk id="109" creationId="{92FFD4A6-230C-9CAD-E9A4-E907B134AF0C}"/>
          </ac:spMkLst>
        </pc:spChg>
        <pc:spChg chg="mod">
          <ac:chgData name="Kau, Derchang" userId="b9148588-e694-4445-9765-2c9aad6149ce" providerId="ADAL" clId="{DE7889AD-A3DE-1947-9F06-DC3CEBE63029}" dt="2022-05-11T15:58:43.103" v="72" actId="113"/>
          <ac:spMkLst>
            <pc:docMk/>
            <pc:sldMk cId="2875091907" sldId="262"/>
            <ac:spMk id="115" creationId="{BE818CEE-0B76-1CCD-D832-6A14CEBF4A73}"/>
          </ac:spMkLst>
        </pc:spChg>
        <pc:spChg chg="mod">
          <ac:chgData name="Kau, Derchang" userId="b9148588-e694-4445-9765-2c9aad6149ce" providerId="ADAL" clId="{DE7889AD-A3DE-1947-9F06-DC3CEBE63029}" dt="2022-05-11T15:58:43.103" v="72" actId="113"/>
          <ac:spMkLst>
            <pc:docMk/>
            <pc:sldMk cId="2875091907" sldId="262"/>
            <ac:spMk id="116" creationId="{A918FBC5-D9BA-2FAF-7D64-47B43C71C85B}"/>
          </ac:spMkLst>
        </pc:spChg>
        <pc:spChg chg="mod">
          <ac:chgData name="Kau, Derchang" userId="b9148588-e694-4445-9765-2c9aad6149ce" providerId="ADAL" clId="{DE7889AD-A3DE-1947-9F06-DC3CEBE63029}" dt="2022-05-11T15:58:43.103" v="72" actId="113"/>
          <ac:spMkLst>
            <pc:docMk/>
            <pc:sldMk cId="2875091907" sldId="262"/>
            <ac:spMk id="117" creationId="{2A2AAE5B-9CAD-2ED9-DF0F-5B6C066C65FB}"/>
          </ac:spMkLst>
        </pc:spChg>
        <pc:spChg chg="mod">
          <ac:chgData name="Kau, Derchang" userId="b9148588-e694-4445-9765-2c9aad6149ce" providerId="ADAL" clId="{DE7889AD-A3DE-1947-9F06-DC3CEBE63029}" dt="2022-05-11T15:58:43.103" v="72" actId="113"/>
          <ac:spMkLst>
            <pc:docMk/>
            <pc:sldMk cId="2875091907" sldId="262"/>
            <ac:spMk id="118" creationId="{922AD870-072E-3614-5F3E-283539A3E2D5}"/>
          </ac:spMkLst>
        </pc:spChg>
        <pc:spChg chg="mod">
          <ac:chgData name="Kau, Derchang" userId="b9148588-e694-4445-9765-2c9aad6149ce" providerId="ADAL" clId="{DE7889AD-A3DE-1947-9F06-DC3CEBE63029}" dt="2022-05-11T15:58:43.103" v="72" actId="113"/>
          <ac:spMkLst>
            <pc:docMk/>
            <pc:sldMk cId="2875091907" sldId="262"/>
            <ac:spMk id="119" creationId="{C2934702-4995-D029-B22F-4CCE3C7CFAD6}"/>
          </ac:spMkLst>
        </pc:spChg>
        <pc:spChg chg="mod">
          <ac:chgData name="Kau, Derchang" userId="b9148588-e694-4445-9765-2c9aad6149ce" providerId="ADAL" clId="{DE7889AD-A3DE-1947-9F06-DC3CEBE63029}" dt="2022-05-11T15:58:43.103" v="72" actId="113"/>
          <ac:spMkLst>
            <pc:docMk/>
            <pc:sldMk cId="2875091907" sldId="262"/>
            <ac:spMk id="120" creationId="{F38B4105-714D-427E-105B-FC2227AC3518}"/>
          </ac:spMkLst>
        </pc:spChg>
        <pc:spChg chg="mod">
          <ac:chgData name="Kau, Derchang" userId="b9148588-e694-4445-9765-2c9aad6149ce" providerId="ADAL" clId="{DE7889AD-A3DE-1947-9F06-DC3CEBE63029}" dt="2022-05-11T15:58:43.103" v="72" actId="113"/>
          <ac:spMkLst>
            <pc:docMk/>
            <pc:sldMk cId="2875091907" sldId="262"/>
            <ac:spMk id="121" creationId="{74ED9AA9-66A4-8328-343F-3DA3DAD34A29}"/>
          </ac:spMkLst>
        </pc:spChg>
        <pc:spChg chg="mod">
          <ac:chgData name="Kau, Derchang" userId="b9148588-e694-4445-9765-2c9aad6149ce" providerId="ADAL" clId="{DE7889AD-A3DE-1947-9F06-DC3CEBE63029}" dt="2022-05-11T15:58:43.103" v="72" actId="113"/>
          <ac:spMkLst>
            <pc:docMk/>
            <pc:sldMk cId="2875091907" sldId="262"/>
            <ac:spMk id="122" creationId="{86198070-B1D0-8760-ACD8-CC9A61F93678}"/>
          </ac:spMkLst>
        </pc:spChg>
        <pc:spChg chg="mod">
          <ac:chgData name="Kau, Derchang" userId="b9148588-e694-4445-9765-2c9aad6149ce" providerId="ADAL" clId="{DE7889AD-A3DE-1947-9F06-DC3CEBE63029}" dt="2022-05-11T15:58:43.103" v="72" actId="113"/>
          <ac:spMkLst>
            <pc:docMk/>
            <pc:sldMk cId="2875091907" sldId="262"/>
            <ac:spMk id="123" creationId="{21B7EF51-690A-20DC-82B2-D2498BF51B8E}"/>
          </ac:spMkLst>
        </pc:spChg>
        <pc:spChg chg="mod">
          <ac:chgData name="Kau, Derchang" userId="b9148588-e694-4445-9765-2c9aad6149ce" providerId="ADAL" clId="{DE7889AD-A3DE-1947-9F06-DC3CEBE63029}" dt="2022-05-11T15:58:43.103" v="72" actId="113"/>
          <ac:spMkLst>
            <pc:docMk/>
            <pc:sldMk cId="2875091907" sldId="262"/>
            <ac:spMk id="124" creationId="{EF3F47E7-2899-BA5A-B9B4-1CAADFDBCAAA}"/>
          </ac:spMkLst>
        </pc:spChg>
        <pc:spChg chg="mod">
          <ac:chgData name="Kau, Derchang" userId="b9148588-e694-4445-9765-2c9aad6149ce" providerId="ADAL" clId="{DE7889AD-A3DE-1947-9F06-DC3CEBE63029}" dt="2022-05-11T15:58:43.103" v="72" actId="113"/>
          <ac:spMkLst>
            <pc:docMk/>
            <pc:sldMk cId="2875091907" sldId="262"/>
            <ac:spMk id="125" creationId="{3EBC4356-4336-DFC6-F3E1-91F8B8A2C438}"/>
          </ac:spMkLst>
        </pc:spChg>
        <pc:spChg chg="mod">
          <ac:chgData name="Kau, Derchang" userId="b9148588-e694-4445-9765-2c9aad6149ce" providerId="ADAL" clId="{DE7889AD-A3DE-1947-9F06-DC3CEBE63029}" dt="2022-05-11T15:58:43.103" v="72" actId="113"/>
          <ac:spMkLst>
            <pc:docMk/>
            <pc:sldMk cId="2875091907" sldId="262"/>
            <ac:spMk id="126" creationId="{0C1D0A8E-1387-C922-CA6D-4E1510D90A45}"/>
          </ac:spMkLst>
        </pc:spChg>
        <pc:spChg chg="mod">
          <ac:chgData name="Kau, Derchang" userId="b9148588-e694-4445-9765-2c9aad6149ce" providerId="ADAL" clId="{DE7889AD-A3DE-1947-9F06-DC3CEBE63029}" dt="2022-05-11T15:58:43.103" v="72" actId="113"/>
          <ac:spMkLst>
            <pc:docMk/>
            <pc:sldMk cId="2875091907" sldId="262"/>
            <ac:spMk id="127" creationId="{EA95C743-DEF0-39A7-05C1-922A959BB693}"/>
          </ac:spMkLst>
        </pc:spChg>
        <pc:spChg chg="mod">
          <ac:chgData name="Kau, Derchang" userId="b9148588-e694-4445-9765-2c9aad6149ce" providerId="ADAL" clId="{DE7889AD-A3DE-1947-9F06-DC3CEBE63029}" dt="2022-05-11T15:58:43.103" v="72" actId="113"/>
          <ac:spMkLst>
            <pc:docMk/>
            <pc:sldMk cId="2875091907" sldId="262"/>
            <ac:spMk id="128" creationId="{27913A17-8DA1-4573-21BB-3CA2073CE5A1}"/>
          </ac:spMkLst>
        </pc:spChg>
        <pc:spChg chg="mod">
          <ac:chgData name="Kau, Derchang" userId="b9148588-e694-4445-9765-2c9aad6149ce" providerId="ADAL" clId="{DE7889AD-A3DE-1947-9F06-DC3CEBE63029}" dt="2022-05-11T15:58:43.103" v="72" actId="113"/>
          <ac:spMkLst>
            <pc:docMk/>
            <pc:sldMk cId="2875091907" sldId="262"/>
            <ac:spMk id="129" creationId="{1413B2D5-4B52-FDC5-6983-5958D45198EF}"/>
          </ac:spMkLst>
        </pc:spChg>
        <pc:spChg chg="mod">
          <ac:chgData name="Kau, Derchang" userId="b9148588-e694-4445-9765-2c9aad6149ce" providerId="ADAL" clId="{DE7889AD-A3DE-1947-9F06-DC3CEBE63029}" dt="2022-05-11T15:58:43.103" v="72" actId="113"/>
          <ac:spMkLst>
            <pc:docMk/>
            <pc:sldMk cId="2875091907" sldId="262"/>
            <ac:spMk id="130" creationId="{2189D4E1-738E-4386-614B-962DD37ADD1E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36" creationId="{B9C1B72C-071B-DC63-D7FC-419A4252727A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37" creationId="{D2F5E88F-E4BB-8D44-D944-4A7ABBB9CFFF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38" creationId="{05E077BE-1270-CA43-529B-C959D61DD905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39" creationId="{8380C70E-40B7-0EF3-3E11-A8567F3AED1A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40" creationId="{AB29F1F7-CA8D-0062-E885-5746799F2753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41" creationId="{E1168F26-9570-46AF-7661-763BEBC84BC3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42" creationId="{9CC58EFD-3ECF-E8C0-4EA7-832D50666C60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43" creationId="{3B95E35F-C57B-ED7E-F632-6A1766FE974E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44" creationId="{AD0E0EB7-D19D-DBEB-4085-6ED44D2894AF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45" creationId="{E3C90288-5378-C76F-2027-1B9D16711A74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46" creationId="{4D200406-6184-5204-ECB7-D7B96BDCD767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47" creationId="{A2A0D492-475F-C7B5-5F92-893863FDB627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48" creationId="{4F4A1430-1B85-4203-EBF5-7626259BD955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49" creationId="{77459906-CA7D-B0E2-4E69-EFC36EE3A6B5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50" creationId="{D7632D3A-A718-0F79-BBF3-41F529B17DED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51" creationId="{6EB6A5C2-A043-6643-5F29-25F7591768CC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57" creationId="{131BF001-1E60-038E-071D-929E2D92AF9D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58" creationId="{774505EC-D457-DEF1-6A38-AA6145BC0554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59" creationId="{80DDFA84-ACB6-0F7D-9CEE-453A71319A97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60" creationId="{B832717D-2358-168E-1AF0-91A763701DA0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61" creationId="{960EBD20-7310-3449-7785-E766F136DEF5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62" creationId="{83070650-410B-08DD-AD42-691B22B339D7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63" creationId="{FB733BF6-071E-F98C-5FB7-D80E559C9853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64" creationId="{CFBC2460-8BC8-D863-9816-FE6F191124B0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65" creationId="{51A386EA-8A31-5A3A-E9EC-8F669D62C0B2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66" creationId="{E6FF1A82-990A-6952-775F-7503D685C9CD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67" creationId="{F49246C5-D67C-9E29-216A-746DE1D0C20A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68" creationId="{C08975BB-4B46-53E0-C961-298D9D1ACB53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69" creationId="{FF3282F7-3E2A-6441-E4D0-567470312DC4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70" creationId="{1851346F-6EFF-BCC5-5A66-EBDB91397C25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71" creationId="{E81F039B-1D67-6034-84C2-084CF3DC7ADE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72" creationId="{D64BE97C-7D8B-A499-EED3-9BCE30A51262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78" creationId="{E8A2DC97-C9BD-2056-A9EB-A5A0834B4C9A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79" creationId="{0A4F5413-BEDC-B096-AF38-61BBCF4CE042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80" creationId="{77CFBF27-246B-B691-33BF-6FB96D7CBDC0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81" creationId="{40C7D4AF-174A-D605-2697-3782740C9643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82" creationId="{436382C1-1D6F-0F13-44F9-B3F57A18CC20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83" creationId="{FDB6F6C2-13E8-BAD2-E3D5-E95CCF3E7CCE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84" creationId="{C38899F4-CB78-988D-2053-D222954CF096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85" creationId="{61A1A29F-9D10-0B1C-861A-4B895AA3AB8E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86" creationId="{1763E1F0-BC4F-1531-FF88-61A03D28D8C7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87" creationId="{5113604B-AAB2-6C1C-E54D-9C24960DEE7E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88" creationId="{8CF7159B-A93D-1F39-F292-F983BA585964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89" creationId="{3E8C40FD-536F-E22C-B7EE-030C3435687E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90" creationId="{13083CDC-596A-2761-B9F6-2C2080637EAC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91" creationId="{1FB8DFD2-E6AD-81EB-EAB6-62188234EB59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92" creationId="{09952FC8-4A86-6D21-CB52-6AC8F539ACD9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93" creationId="{A31C22DE-DA68-663E-AEA9-8B49929CB91B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199" creationId="{DA71AA57-F3FE-B744-C143-DDA86396ABEB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00" creationId="{328A9D2D-F6F3-1F22-2246-B8C5E6486D17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01" creationId="{05AE2090-0458-AB94-DDBF-620EEA0FC8CA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02" creationId="{950ACE4C-6371-034E-A04D-503A4FA2E623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03" creationId="{DD347C35-802C-718F-DF3F-BDAC259B09AD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04" creationId="{6C268F7D-AB7D-749B-22D7-5355B2E8B147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05" creationId="{3AD5C8AE-6785-806C-42B4-E728A838D7BD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06" creationId="{BE25D19B-3074-1FF4-4683-B4BFFDBD3B4A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07" creationId="{B20ACA8C-278E-99B4-DDAB-4F05B28F45D3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08" creationId="{64D56BCE-E77C-5613-878B-B22490D0D9BC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09" creationId="{E2A13A16-0149-E9AF-FF90-A19760042CAB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10" creationId="{7DC91FB2-75EE-1854-73C3-6CE972DD81C9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11" creationId="{EAAA5674-8871-380D-15E6-44EE690E807C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12" creationId="{3CD6331F-90B0-EC73-AB7C-FFB77E50D918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13" creationId="{2E677248-F02A-648A-67DC-3BB8415284E8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14" creationId="{61BE5CF3-59FA-19DD-5F9F-2C33E2981A65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20" creationId="{B32460D1-BBB8-B882-4963-77FFC998A2A0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21" creationId="{78DDC29B-14A4-CCC2-5096-451669DD4607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22" creationId="{70781F12-61D6-0E5C-2CEC-F50B6336D4CE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23" creationId="{BC0A0AC9-FECC-FF25-3512-67DAF25B2986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24" creationId="{6EB7CA0E-2549-EB25-1352-DB39540ED9F2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25" creationId="{BBC97786-EFFD-276E-41C3-A3F1363FEC2D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26" creationId="{59593BC9-92AC-F98E-889C-C75AA89B302A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27" creationId="{5DE7427E-A4B9-118B-E66A-56141A861D81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28" creationId="{29A056D0-6462-E5FF-9AB4-CFB7BD48D89D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29" creationId="{51A3DBC8-D652-61DC-0AFB-D26F67C1C06F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30" creationId="{FE89C610-E104-0CCC-E81E-8FD976F28E3A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31" creationId="{2219261B-1CC3-BA3C-7D3F-CABD45FAEDE0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32" creationId="{99A1CDE3-2F4F-52BE-2396-51DCB6F8D980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33" creationId="{D8B59578-79C8-31CC-88D1-F6EA54F035B3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34" creationId="{40584C1D-07DE-1278-7EE8-4E94BC10694B}"/>
          </ac:spMkLst>
        </pc:spChg>
        <pc:spChg chg="mod">
          <ac:chgData name="Kau, Derchang" userId="b9148588-e694-4445-9765-2c9aad6149ce" providerId="ADAL" clId="{DE7889AD-A3DE-1947-9F06-DC3CEBE63029}" dt="2022-05-11T16:00:08.176" v="78"/>
          <ac:spMkLst>
            <pc:docMk/>
            <pc:sldMk cId="2875091907" sldId="262"/>
            <ac:spMk id="235" creationId="{F1D72B4D-AA85-97E5-DCCE-24158AB7B568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41" creationId="{97DFEE04-CE6F-6AA0-7F7E-89C17759CE2A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42" creationId="{3A4A99BC-3673-BD38-E10B-3061B872F520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43" creationId="{CFCCD73C-A481-2873-A18F-C72C667768AC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44" creationId="{56F2ED79-CD69-5034-5B7E-2D8EC524AA69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45" creationId="{29A84E0D-127D-4DD7-8A39-847C2E468AE0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46" creationId="{2B5D53D1-132F-85BB-C0B0-23ACC30A0BD8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47" creationId="{D9203C95-E93B-DB0A-23B4-BC55F069B1D5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48" creationId="{565EADDC-6096-E223-6ADA-3592B4818490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49" creationId="{C7E3BB1D-9D50-D9B6-6A35-AD5B68044B2F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50" creationId="{2CCD1E3B-1CB2-AAD9-D876-F49142A20549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51" creationId="{81C6AC0F-BF7F-D098-7578-17EC64E63F7D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52" creationId="{EAE3400C-6936-1811-A102-8D815650C403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53" creationId="{F9272501-1370-BA74-5B61-7D8C45B2F3FE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54" creationId="{9635A8C3-6267-FD99-AEAB-96E8137BBCA0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55" creationId="{A13574E6-ECB4-A780-264A-33A522026E1F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56" creationId="{503C969B-4229-F3A2-A5B4-F35F92CE1CDE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62" creationId="{4BB54A08-A002-0FC3-7300-7E0E5B6360B8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63" creationId="{3FA7CFFA-8292-583C-BB35-B80EAF591502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64" creationId="{12C88234-56E0-F836-FCC5-11E32FA20555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65" creationId="{17E3C27A-D418-A19A-73AA-4024E3C4A3B4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66" creationId="{EE3E1E8D-98CB-2E77-A0AB-5401718231DF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67" creationId="{FB3D6FFC-BB1B-7E67-BF07-F65F6AB026A4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68" creationId="{ADE8224F-41B0-3481-8A21-0C64A82E8A18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69" creationId="{3BFF1D8A-45A6-5E37-4847-F9500AFD91B7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70" creationId="{A0C6B649-8186-B69B-ED06-680A4ACE0558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71" creationId="{27593794-6523-AD2C-E788-AA8890604CC5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72" creationId="{5079B60F-75E9-03BA-4ED6-9FF04D61D000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73" creationId="{FA008FD4-17D3-8587-9610-2CCC5A9F3287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74" creationId="{1D6F3ED9-A11C-E05B-261D-5DDF9B71F880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75" creationId="{6418E822-566B-494F-9D10-83CC8E3ABC79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76" creationId="{F16DCDE1-E18A-CD3B-41A0-A87839A2F55C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77" creationId="{AF181B59-9BA2-6BCA-0A10-F0DA96F11723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83" creationId="{8894B84F-034E-63C2-2AD2-5F9E3FCE99A7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84" creationId="{3C848364-35D7-F39E-DAF7-F26FE13E659E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85" creationId="{67F5D03D-0A19-509D-9AE5-9C2C6F66AB18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86" creationId="{EF793F30-AA5B-DBA2-80A5-8A05E2384722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87" creationId="{F28347E3-2AD6-083A-15DC-7F46CAA4E4E4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88" creationId="{E5A23748-44AB-0B96-5AF3-B2E252A08C82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89" creationId="{16849E0F-0E09-D993-8018-C27CA375FDE9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90" creationId="{DFE3CA40-EC3B-9063-EEAE-D7837641F1C0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91" creationId="{3D929230-20A8-63E2-CEC7-9753172D8205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92" creationId="{52B4B2DB-7D05-CEC9-E466-5621ED3E2C44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93" creationId="{A0F0740A-4BEE-A0D4-1501-B85823E51F87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94" creationId="{AFDB85DF-A925-0955-56D3-8B4FF3BAB7F2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95" creationId="{72C2DE1D-4522-951F-91D1-AF5CD588C722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96" creationId="{311BA171-2680-06C0-7FF6-E4DD2C117FA5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97" creationId="{83D55B32-624F-6CAB-C3D3-327C8C99CAB0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298" creationId="{60ECEBCD-E660-1127-35F4-7837B92128D4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304" creationId="{A82FF1BE-ADB3-CC83-AA02-13DC15B0CE58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305" creationId="{8ED22D4F-0CDA-2042-0056-D7968F51E452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306" creationId="{051D7A24-2476-F6D0-EBB4-1D7580407969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307" creationId="{3DD6ED86-C0BC-0E9B-B140-C5E1D1C7935A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308" creationId="{79CC7302-5A14-9710-AEB8-4B3F47694C8E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309" creationId="{A05EBB27-B9E2-4B9A-7571-4F2875307FAB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310" creationId="{7C8A52E1-7FF5-9E72-E112-076F7DD8E17F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311" creationId="{38B607E2-4517-B062-68D8-2733E6F7BA6F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312" creationId="{C2E154D4-3684-674E-5261-B288CBA645D7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313" creationId="{EBECA8A5-14C6-FD2C-413D-3D59D8D345D1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314" creationId="{4E94AA42-B86B-E95B-4EFD-7E440164B906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315" creationId="{4A392E66-9724-9AF4-B911-DBD2AC43411C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316" creationId="{CB7D8107-C990-79A6-6E96-C39977753F05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317" creationId="{01F0D564-8354-42B8-E5BA-088F9DF7E245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318" creationId="{A0CEB3DC-2100-FD17-92F9-744F3E3B1DCC}"/>
          </ac:spMkLst>
        </pc:spChg>
        <pc:spChg chg="mod">
          <ac:chgData name="Kau, Derchang" userId="b9148588-e694-4445-9765-2c9aad6149ce" providerId="ADAL" clId="{DE7889AD-A3DE-1947-9F06-DC3CEBE63029}" dt="2022-05-11T16:00:39.100" v="81"/>
          <ac:spMkLst>
            <pc:docMk/>
            <pc:sldMk cId="2875091907" sldId="262"/>
            <ac:spMk id="319" creationId="{330796B9-EEDE-A824-E26E-E5AC1A79A281}"/>
          </ac:spMkLst>
        </pc:spChg>
        <pc:spChg chg="add mod">
          <ac:chgData name="Kau, Derchang" userId="b9148588-e694-4445-9765-2c9aad6149ce" providerId="ADAL" clId="{DE7889AD-A3DE-1947-9F06-DC3CEBE63029}" dt="2022-05-11T17:03:11.655" v="93" actId="1076"/>
          <ac:spMkLst>
            <pc:docMk/>
            <pc:sldMk cId="2875091907" sldId="262"/>
            <ac:spMk id="321" creationId="{108FB19E-BEBB-FC21-3AC6-8B15B3F9C1C9}"/>
          </ac:spMkLst>
        </pc:spChg>
        <pc:spChg chg="add mod">
          <ac:chgData name="Kau, Derchang" userId="b9148588-e694-4445-9765-2c9aad6149ce" providerId="ADAL" clId="{DE7889AD-A3DE-1947-9F06-DC3CEBE63029}" dt="2022-05-11T17:03:11.655" v="93" actId="1076"/>
          <ac:spMkLst>
            <pc:docMk/>
            <pc:sldMk cId="2875091907" sldId="262"/>
            <ac:spMk id="322" creationId="{812C519A-0213-2444-5CD6-5C1FB14ED7B9}"/>
          </ac:spMkLst>
        </pc:spChg>
        <pc:spChg chg="mod">
          <ac:chgData name="Kau, Derchang" userId="b9148588-e694-4445-9765-2c9aad6149ce" providerId="ADAL" clId="{DE7889AD-A3DE-1947-9F06-DC3CEBE63029}" dt="2022-05-11T17:03:46.497" v="97"/>
          <ac:spMkLst>
            <pc:docMk/>
            <pc:sldMk cId="2875091907" sldId="262"/>
            <ac:spMk id="330" creationId="{532F36FD-F8CF-930F-740B-8CE841751805}"/>
          </ac:spMkLst>
        </pc:spChg>
        <pc:spChg chg="mod">
          <ac:chgData name="Kau, Derchang" userId="b9148588-e694-4445-9765-2c9aad6149ce" providerId="ADAL" clId="{DE7889AD-A3DE-1947-9F06-DC3CEBE63029}" dt="2022-05-11T17:03:46.497" v="97"/>
          <ac:spMkLst>
            <pc:docMk/>
            <pc:sldMk cId="2875091907" sldId="262"/>
            <ac:spMk id="331" creationId="{1FB4B588-627D-A9A6-83C3-9483EBD6BC0D}"/>
          </ac:spMkLst>
        </pc:spChg>
        <pc:spChg chg="mod">
          <ac:chgData name="Kau, Derchang" userId="b9148588-e694-4445-9765-2c9aad6149ce" providerId="ADAL" clId="{DE7889AD-A3DE-1947-9F06-DC3CEBE63029}" dt="2022-05-11T17:03:46.497" v="97"/>
          <ac:spMkLst>
            <pc:docMk/>
            <pc:sldMk cId="2875091907" sldId="262"/>
            <ac:spMk id="332" creationId="{76DB2079-7295-A601-93C9-1CAF0D8C16C9}"/>
          </ac:spMkLst>
        </pc:spChg>
        <pc:spChg chg="mod">
          <ac:chgData name="Kau, Derchang" userId="b9148588-e694-4445-9765-2c9aad6149ce" providerId="ADAL" clId="{DE7889AD-A3DE-1947-9F06-DC3CEBE63029}" dt="2022-05-11T17:03:46.497" v="97"/>
          <ac:spMkLst>
            <pc:docMk/>
            <pc:sldMk cId="2875091907" sldId="262"/>
            <ac:spMk id="333" creationId="{C5A2A6D4-AE3F-A3F4-005C-200AC197A9E2}"/>
          </ac:spMkLst>
        </pc:spChg>
        <pc:spChg chg="mod">
          <ac:chgData name="Kau, Derchang" userId="b9148588-e694-4445-9765-2c9aad6149ce" providerId="ADAL" clId="{DE7889AD-A3DE-1947-9F06-DC3CEBE63029}" dt="2022-05-11T17:03:59.500" v="100"/>
          <ac:spMkLst>
            <pc:docMk/>
            <pc:sldMk cId="2875091907" sldId="262"/>
            <ac:spMk id="335" creationId="{988CDF3F-BE19-2240-3FDF-20005B438B61}"/>
          </ac:spMkLst>
        </pc:spChg>
        <pc:spChg chg="mod">
          <ac:chgData name="Kau, Derchang" userId="b9148588-e694-4445-9765-2c9aad6149ce" providerId="ADAL" clId="{DE7889AD-A3DE-1947-9F06-DC3CEBE63029}" dt="2022-05-11T17:03:59.500" v="100"/>
          <ac:spMkLst>
            <pc:docMk/>
            <pc:sldMk cId="2875091907" sldId="262"/>
            <ac:spMk id="336" creationId="{705426C3-F14C-1A60-38B8-4F92DF3C322E}"/>
          </ac:spMkLst>
        </pc:spChg>
        <pc:spChg chg="mod">
          <ac:chgData name="Kau, Derchang" userId="b9148588-e694-4445-9765-2c9aad6149ce" providerId="ADAL" clId="{DE7889AD-A3DE-1947-9F06-DC3CEBE63029}" dt="2022-05-11T17:03:59.500" v="100"/>
          <ac:spMkLst>
            <pc:docMk/>
            <pc:sldMk cId="2875091907" sldId="262"/>
            <ac:spMk id="337" creationId="{ECE47B24-5F13-525A-EBBA-EFB409C63E98}"/>
          </ac:spMkLst>
        </pc:spChg>
        <pc:spChg chg="mod">
          <ac:chgData name="Kau, Derchang" userId="b9148588-e694-4445-9765-2c9aad6149ce" providerId="ADAL" clId="{DE7889AD-A3DE-1947-9F06-DC3CEBE63029}" dt="2022-05-11T17:03:59.500" v="100"/>
          <ac:spMkLst>
            <pc:docMk/>
            <pc:sldMk cId="2875091907" sldId="262"/>
            <ac:spMk id="338" creationId="{9B78B64C-FA6C-3916-A1CB-73BFA8493757}"/>
          </ac:spMkLst>
        </pc:spChg>
        <pc:spChg chg="add mod">
          <ac:chgData name="Kau, Derchang" userId="b9148588-e694-4445-9765-2c9aad6149ce" providerId="ADAL" clId="{DE7889AD-A3DE-1947-9F06-DC3CEBE63029}" dt="2022-05-11T17:07:45.849" v="126" actId="1076"/>
          <ac:spMkLst>
            <pc:docMk/>
            <pc:sldMk cId="2875091907" sldId="262"/>
            <ac:spMk id="339" creationId="{E54E3C13-1415-B4F4-4A72-A202A38C39C3}"/>
          </ac:spMkLst>
        </pc:spChg>
        <pc:spChg chg="add mod">
          <ac:chgData name="Kau, Derchang" userId="b9148588-e694-4445-9765-2c9aad6149ce" providerId="ADAL" clId="{DE7889AD-A3DE-1947-9F06-DC3CEBE63029}" dt="2022-05-11T17:09:22.193" v="146" actId="207"/>
          <ac:spMkLst>
            <pc:docMk/>
            <pc:sldMk cId="2875091907" sldId="262"/>
            <ac:spMk id="340" creationId="{3866F933-F7BE-5B2E-CD70-CBE16D16460F}"/>
          </ac:spMkLst>
        </pc:spChg>
        <pc:spChg chg="mod topLvl">
          <ac:chgData name="Kau, Derchang" userId="b9148588-e694-4445-9765-2c9aad6149ce" providerId="ADAL" clId="{DE7889AD-A3DE-1947-9F06-DC3CEBE63029}" dt="2022-05-11T17:55:16.624" v="149" actId="165"/>
          <ac:spMkLst>
            <pc:docMk/>
            <pc:sldMk cId="2875091907" sldId="262"/>
            <ac:spMk id="343" creationId="{E551BC5F-7C97-876B-515A-9BB24B5F81E5}"/>
          </ac:spMkLst>
        </pc:spChg>
        <pc:spChg chg="mod topLvl">
          <ac:chgData name="Kau, Derchang" userId="b9148588-e694-4445-9765-2c9aad6149ce" providerId="ADAL" clId="{DE7889AD-A3DE-1947-9F06-DC3CEBE63029}" dt="2022-05-11T17:55:16.624" v="149" actId="165"/>
          <ac:spMkLst>
            <pc:docMk/>
            <pc:sldMk cId="2875091907" sldId="262"/>
            <ac:spMk id="344" creationId="{2932892C-B8DB-CA01-E981-29E87B106108}"/>
          </ac:spMkLst>
        </pc:spChg>
        <pc:spChg chg="mod topLvl">
          <ac:chgData name="Kau, Derchang" userId="b9148588-e694-4445-9765-2c9aad6149ce" providerId="ADAL" clId="{DE7889AD-A3DE-1947-9F06-DC3CEBE63029}" dt="2022-05-11T17:55:16.624" v="149" actId="165"/>
          <ac:spMkLst>
            <pc:docMk/>
            <pc:sldMk cId="2875091907" sldId="262"/>
            <ac:spMk id="345" creationId="{666301AA-4CE1-A6BB-9AED-8D9E0AA0BD6D}"/>
          </ac:spMkLst>
        </pc:spChg>
        <pc:spChg chg="mod topLvl">
          <ac:chgData name="Kau, Derchang" userId="b9148588-e694-4445-9765-2c9aad6149ce" providerId="ADAL" clId="{DE7889AD-A3DE-1947-9F06-DC3CEBE63029}" dt="2022-05-11T17:57:51.565" v="163" actId="207"/>
          <ac:spMkLst>
            <pc:docMk/>
            <pc:sldMk cId="2875091907" sldId="262"/>
            <ac:spMk id="346" creationId="{652800BE-1A65-7B27-E9D9-303218D2509F}"/>
          </ac:spMkLst>
        </pc:spChg>
        <pc:grpChg chg="add mod">
          <ac:chgData name="Kau, Derchang" userId="b9148588-e694-4445-9765-2c9aad6149ce" providerId="ADAL" clId="{DE7889AD-A3DE-1947-9F06-DC3CEBE63029}" dt="2022-05-11T15:54:21.535" v="19" actId="1076"/>
          <ac:grpSpMkLst>
            <pc:docMk/>
            <pc:sldMk cId="2875091907" sldId="262"/>
            <ac:grpSpMk id="5" creationId="{9C446040-0B25-8168-A289-E55384159DB0}"/>
          </ac:grpSpMkLst>
        </pc:grpChg>
        <pc:grpChg chg="add mod">
          <ac:chgData name="Kau, Derchang" userId="b9148588-e694-4445-9765-2c9aad6149ce" providerId="ADAL" clId="{DE7889AD-A3DE-1947-9F06-DC3CEBE63029}" dt="2022-05-11T15:54:39.970" v="21" actId="1076"/>
          <ac:grpSpMkLst>
            <pc:docMk/>
            <pc:sldMk cId="2875091907" sldId="262"/>
            <ac:grpSpMk id="10" creationId="{11543EBF-4B9F-09E7-79AB-15753343A17A}"/>
          </ac:grpSpMkLst>
        </pc:grpChg>
        <pc:grpChg chg="add mod">
          <ac:chgData name="Kau, Derchang" userId="b9148588-e694-4445-9765-2c9aad6149ce" providerId="ADAL" clId="{DE7889AD-A3DE-1947-9F06-DC3CEBE63029}" dt="2022-05-11T15:55:06.557" v="25" actId="1076"/>
          <ac:grpSpMkLst>
            <pc:docMk/>
            <pc:sldMk cId="2875091907" sldId="262"/>
            <ac:grpSpMk id="16" creationId="{4A52F96F-23D4-37F9-E211-71A8933A98A6}"/>
          </ac:grpSpMkLst>
        </pc:grpChg>
        <pc:grpChg chg="add mod">
          <ac:chgData name="Kau, Derchang" userId="b9148588-e694-4445-9765-2c9aad6149ce" providerId="ADAL" clId="{DE7889AD-A3DE-1947-9F06-DC3CEBE63029}" dt="2022-05-11T15:55:37.545" v="30" actId="1076"/>
          <ac:grpSpMkLst>
            <pc:docMk/>
            <pc:sldMk cId="2875091907" sldId="262"/>
            <ac:grpSpMk id="21" creationId="{8AD7E971-1CA1-D296-AD82-C5421E8CD6F8}"/>
          </ac:grpSpMkLst>
        </pc:grpChg>
        <pc:grpChg chg="add mod">
          <ac:chgData name="Kau, Derchang" userId="b9148588-e694-4445-9765-2c9aad6149ce" providerId="ADAL" clId="{DE7889AD-A3DE-1947-9F06-DC3CEBE63029}" dt="2022-05-11T15:56:51.187" v="41"/>
          <ac:grpSpMkLst>
            <pc:docMk/>
            <pc:sldMk cId="2875091907" sldId="262"/>
            <ac:grpSpMk id="26" creationId="{FFC1C38E-A4F0-7FE8-86D6-E837746B1DBC}"/>
          </ac:grpSpMkLst>
        </pc:grpChg>
        <pc:grpChg chg="add mod">
          <ac:chgData name="Kau, Derchang" userId="b9148588-e694-4445-9765-2c9aad6149ce" providerId="ADAL" clId="{DE7889AD-A3DE-1947-9F06-DC3CEBE63029}" dt="2022-05-11T15:56:51.187" v="41"/>
          <ac:grpSpMkLst>
            <pc:docMk/>
            <pc:sldMk cId="2875091907" sldId="262"/>
            <ac:grpSpMk id="31" creationId="{FD105928-FB92-92CE-3F85-754D770F2601}"/>
          </ac:grpSpMkLst>
        </pc:grpChg>
        <pc:grpChg chg="add mod">
          <ac:chgData name="Kau, Derchang" userId="b9148588-e694-4445-9765-2c9aad6149ce" providerId="ADAL" clId="{DE7889AD-A3DE-1947-9F06-DC3CEBE63029}" dt="2022-05-11T15:56:51.187" v="41"/>
          <ac:grpSpMkLst>
            <pc:docMk/>
            <pc:sldMk cId="2875091907" sldId="262"/>
            <ac:grpSpMk id="36" creationId="{5086B894-DA5D-C94A-B44C-56BAF303C1E1}"/>
          </ac:grpSpMkLst>
        </pc:grpChg>
        <pc:grpChg chg="add mod">
          <ac:chgData name="Kau, Derchang" userId="b9148588-e694-4445-9765-2c9aad6149ce" providerId="ADAL" clId="{DE7889AD-A3DE-1947-9F06-DC3CEBE63029}" dt="2022-05-11T15:56:51.187" v="41"/>
          <ac:grpSpMkLst>
            <pc:docMk/>
            <pc:sldMk cId="2875091907" sldId="262"/>
            <ac:grpSpMk id="41" creationId="{EE51383D-5DFC-1129-2914-D8D52A9A2127}"/>
          </ac:grpSpMkLst>
        </pc:grpChg>
        <pc:grpChg chg="add mod">
          <ac:chgData name="Kau, Derchang" userId="b9148588-e694-4445-9765-2c9aad6149ce" providerId="ADAL" clId="{DE7889AD-A3DE-1947-9F06-DC3CEBE63029}" dt="2022-05-11T15:57:09.501" v="44" actId="1076"/>
          <ac:grpSpMkLst>
            <pc:docMk/>
            <pc:sldMk cId="2875091907" sldId="262"/>
            <ac:grpSpMk id="46" creationId="{1DE72C82-35CA-A9C7-CBD9-732594B8A981}"/>
          </ac:grpSpMkLst>
        </pc:grpChg>
        <pc:grpChg chg="add mod">
          <ac:chgData name="Kau, Derchang" userId="b9148588-e694-4445-9765-2c9aad6149ce" providerId="ADAL" clId="{DE7889AD-A3DE-1947-9F06-DC3CEBE63029}" dt="2022-05-11T15:57:39.691" v="47" actId="1076"/>
          <ac:grpSpMkLst>
            <pc:docMk/>
            <pc:sldMk cId="2875091907" sldId="262"/>
            <ac:grpSpMk id="47" creationId="{73D359C6-9E6F-98C7-F9C8-0101EAE3F1C0}"/>
          </ac:grpSpMkLst>
        </pc:grpChg>
        <pc:grpChg chg="mod">
          <ac:chgData name="Kau, Derchang" userId="b9148588-e694-4445-9765-2c9aad6149ce" providerId="ADAL" clId="{DE7889AD-A3DE-1947-9F06-DC3CEBE63029}" dt="2022-05-11T15:57:23.806" v="45"/>
          <ac:grpSpMkLst>
            <pc:docMk/>
            <pc:sldMk cId="2875091907" sldId="262"/>
            <ac:grpSpMk id="48" creationId="{4AC3F9FE-831F-6C08-B3E2-8DA5B1C0AD49}"/>
          </ac:grpSpMkLst>
        </pc:grpChg>
        <pc:grpChg chg="mod">
          <ac:chgData name="Kau, Derchang" userId="b9148588-e694-4445-9765-2c9aad6149ce" providerId="ADAL" clId="{DE7889AD-A3DE-1947-9F06-DC3CEBE63029}" dt="2022-05-11T15:57:23.806" v="45"/>
          <ac:grpSpMkLst>
            <pc:docMk/>
            <pc:sldMk cId="2875091907" sldId="262"/>
            <ac:grpSpMk id="49" creationId="{93B9F313-F316-4CD9-7A0B-AAFCA4D1B3FB}"/>
          </ac:grpSpMkLst>
        </pc:grpChg>
        <pc:grpChg chg="mod">
          <ac:chgData name="Kau, Derchang" userId="b9148588-e694-4445-9765-2c9aad6149ce" providerId="ADAL" clId="{DE7889AD-A3DE-1947-9F06-DC3CEBE63029}" dt="2022-05-11T15:57:23.806" v="45"/>
          <ac:grpSpMkLst>
            <pc:docMk/>
            <pc:sldMk cId="2875091907" sldId="262"/>
            <ac:grpSpMk id="50" creationId="{86042E9A-F221-BBF9-C128-6278AFF90DD3}"/>
          </ac:grpSpMkLst>
        </pc:grpChg>
        <pc:grpChg chg="mod">
          <ac:chgData name="Kau, Derchang" userId="b9148588-e694-4445-9765-2c9aad6149ce" providerId="ADAL" clId="{DE7889AD-A3DE-1947-9F06-DC3CEBE63029}" dt="2022-05-11T15:57:23.806" v="45"/>
          <ac:grpSpMkLst>
            <pc:docMk/>
            <pc:sldMk cId="2875091907" sldId="262"/>
            <ac:grpSpMk id="51" creationId="{BE3B68B2-22CE-3268-97AD-3173E7FAC026}"/>
          </ac:grpSpMkLst>
        </pc:grpChg>
        <pc:grpChg chg="add mod">
          <ac:chgData name="Kau, Derchang" userId="b9148588-e694-4445-9765-2c9aad6149ce" providerId="ADAL" clId="{DE7889AD-A3DE-1947-9F06-DC3CEBE63029}" dt="2022-05-11T15:58:05.971" v="50" actId="1076"/>
          <ac:grpSpMkLst>
            <pc:docMk/>
            <pc:sldMk cId="2875091907" sldId="262"/>
            <ac:grpSpMk id="68" creationId="{A38E6B77-2B29-5D8D-C8E4-B14385675700}"/>
          </ac:grpSpMkLst>
        </pc:grpChg>
        <pc:grpChg chg="mod">
          <ac:chgData name="Kau, Derchang" userId="b9148588-e694-4445-9765-2c9aad6149ce" providerId="ADAL" clId="{DE7889AD-A3DE-1947-9F06-DC3CEBE63029}" dt="2022-05-11T15:57:53.274" v="48"/>
          <ac:grpSpMkLst>
            <pc:docMk/>
            <pc:sldMk cId="2875091907" sldId="262"/>
            <ac:grpSpMk id="69" creationId="{A387A924-CC4D-4B66-55C8-1ED46CA3D61A}"/>
          </ac:grpSpMkLst>
        </pc:grpChg>
        <pc:grpChg chg="mod">
          <ac:chgData name="Kau, Derchang" userId="b9148588-e694-4445-9765-2c9aad6149ce" providerId="ADAL" clId="{DE7889AD-A3DE-1947-9F06-DC3CEBE63029}" dt="2022-05-11T15:57:53.274" v="48"/>
          <ac:grpSpMkLst>
            <pc:docMk/>
            <pc:sldMk cId="2875091907" sldId="262"/>
            <ac:grpSpMk id="70" creationId="{A79E4113-663C-9F69-C112-9A8B95E3C93C}"/>
          </ac:grpSpMkLst>
        </pc:grpChg>
        <pc:grpChg chg="mod">
          <ac:chgData name="Kau, Derchang" userId="b9148588-e694-4445-9765-2c9aad6149ce" providerId="ADAL" clId="{DE7889AD-A3DE-1947-9F06-DC3CEBE63029}" dt="2022-05-11T15:57:53.274" v="48"/>
          <ac:grpSpMkLst>
            <pc:docMk/>
            <pc:sldMk cId="2875091907" sldId="262"/>
            <ac:grpSpMk id="71" creationId="{62EDEC87-BD37-239A-5BF6-68AA11A52A09}"/>
          </ac:grpSpMkLst>
        </pc:grpChg>
        <pc:grpChg chg="mod">
          <ac:chgData name="Kau, Derchang" userId="b9148588-e694-4445-9765-2c9aad6149ce" providerId="ADAL" clId="{DE7889AD-A3DE-1947-9F06-DC3CEBE63029}" dt="2022-05-11T15:57:53.274" v="48"/>
          <ac:grpSpMkLst>
            <pc:docMk/>
            <pc:sldMk cId="2875091907" sldId="262"/>
            <ac:grpSpMk id="72" creationId="{DFE19FAC-392A-8F99-5044-2241351849E4}"/>
          </ac:grpSpMkLst>
        </pc:grpChg>
        <pc:grpChg chg="add mod">
          <ac:chgData name="Kau, Derchang" userId="b9148588-e694-4445-9765-2c9aad6149ce" providerId="ADAL" clId="{DE7889AD-A3DE-1947-9F06-DC3CEBE63029}" dt="2022-05-11T15:58:25.865" v="70" actId="1076"/>
          <ac:grpSpMkLst>
            <pc:docMk/>
            <pc:sldMk cId="2875091907" sldId="262"/>
            <ac:grpSpMk id="89" creationId="{FA397692-A9E1-B59E-6DF9-337BED2136CC}"/>
          </ac:grpSpMkLst>
        </pc:grpChg>
        <pc:grpChg chg="mod">
          <ac:chgData name="Kau, Derchang" userId="b9148588-e694-4445-9765-2c9aad6149ce" providerId="ADAL" clId="{DE7889AD-A3DE-1947-9F06-DC3CEBE63029}" dt="2022-05-11T15:58:11.175" v="51"/>
          <ac:grpSpMkLst>
            <pc:docMk/>
            <pc:sldMk cId="2875091907" sldId="262"/>
            <ac:grpSpMk id="90" creationId="{86ECA5F3-AED2-14E3-70E5-8DF8368436FD}"/>
          </ac:grpSpMkLst>
        </pc:grpChg>
        <pc:grpChg chg="mod">
          <ac:chgData name="Kau, Derchang" userId="b9148588-e694-4445-9765-2c9aad6149ce" providerId="ADAL" clId="{DE7889AD-A3DE-1947-9F06-DC3CEBE63029}" dt="2022-05-11T15:58:11.175" v="51"/>
          <ac:grpSpMkLst>
            <pc:docMk/>
            <pc:sldMk cId="2875091907" sldId="262"/>
            <ac:grpSpMk id="91" creationId="{04E4EB86-6D01-6814-5E61-71BF28FDCE03}"/>
          </ac:grpSpMkLst>
        </pc:grpChg>
        <pc:grpChg chg="mod">
          <ac:chgData name="Kau, Derchang" userId="b9148588-e694-4445-9765-2c9aad6149ce" providerId="ADAL" clId="{DE7889AD-A3DE-1947-9F06-DC3CEBE63029}" dt="2022-05-11T15:58:11.175" v="51"/>
          <ac:grpSpMkLst>
            <pc:docMk/>
            <pc:sldMk cId="2875091907" sldId="262"/>
            <ac:grpSpMk id="92" creationId="{F779C2CF-5A4B-DBF2-9232-D49590042EFB}"/>
          </ac:grpSpMkLst>
        </pc:grpChg>
        <pc:grpChg chg="mod">
          <ac:chgData name="Kau, Derchang" userId="b9148588-e694-4445-9765-2c9aad6149ce" providerId="ADAL" clId="{DE7889AD-A3DE-1947-9F06-DC3CEBE63029}" dt="2022-05-11T15:58:11.175" v="51"/>
          <ac:grpSpMkLst>
            <pc:docMk/>
            <pc:sldMk cId="2875091907" sldId="262"/>
            <ac:grpSpMk id="93" creationId="{B3274A0F-C394-BB59-5D62-EEE4B99D718F}"/>
          </ac:grpSpMkLst>
        </pc:grpChg>
        <pc:grpChg chg="add del mod">
          <ac:chgData name="Kau, Derchang" userId="b9148588-e694-4445-9765-2c9aad6149ce" providerId="ADAL" clId="{DE7889AD-A3DE-1947-9F06-DC3CEBE63029}" dt="2022-05-11T16:00:51.662" v="83" actId="478"/>
          <ac:grpSpMkLst>
            <pc:docMk/>
            <pc:sldMk cId="2875091907" sldId="262"/>
            <ac:grpSpMk id="110" creationId="{1B4521FE-A493-D4AD-AADC-8271A6B2BEBF}"/>
          </ac:grpSpMkLst>
        </pc:grpChg>
        <pc:grpChg chg="mod">
          <ac:chgData name="Kau, Derchang" userId="b9148588-e694-4445-9765-2c9aad6149ce" providerId="ADAL" clId="{DE7889AD-A3DE-1947-9F06-DC3CEBE63029}" dt="2022-05-11T15:58:42.612" v="71"/>
          <ac:grpSpMkLst>
            <pc:docMk/>
            <pc:sldMk cId="2875091907" sldId="262"/>
            <ac:grpSpMk id="111" creationId="{E10F08C3-E08B-D9D1-665C-AC93AFB7634E}"/>
          </ac:grpSpMkLst>
        </pc:grpChg>
        <pc:grpChg chg="mod">
          <ac:chgData name="Kau, Derchang" userId="b9148588-e694-4445-9765-2c9aad6149ce" providerId="ADAL" clId="{DE7889AD-A3DE-1947-9F06-DC3CEBE63029}" dt="2022-05-11T15:58:42.612" v="71"/>
          <ac:grpSpMkLst>
            <pc:docMk/>
            <pc:sldMk cId="2875091907" sldId="262"/>
            <ac:grpSpMk id="112" creationId="{C65EEE0B-1C70-0C6D-0381-3AB2E3261C1B}"/>
          </ac:grpSpMkLst>
        </pc:grpChg>
        <pc:grpChg chg="mod">
          <ac:chgData name="Kau, Derchang" userId="b9148588-e694-4445-9765-2c9aad6149ce" providerId="ADAL" clId="{DE7889AD-A3DE-1947-9F06-DC3CEBE63029}" dt="2022-05-11T15:58:42.612" v="71"/>
          <ac:grpSpMkLst>
            <pc:docMk/>
            <pc:sldMk cId="2875091907" sldId="262"/>
            <ac:grpSpMk id="113" creationId="{354A8E8F-A274-51DE-8C99-47FE05BA045F}"/>
          </ac:grpSpMkLst>
        </pc:grpChg>
        <pc:grpChg chg="mod">
          <ac:chgData name="Kau, Derchang" userId="b9148588-e694-4445-9765-2c9aad6149ce" providerId="ADAL" clId="{DE7889AD-A3DE-1947-9F06-DC3CEBE63029}" dt="2022-05-11T15:58:42.612" v="71"/>
          <ac:grpSpMkLst>
            <pc:docMk/>
            <pc:sldMk cId="2875091907" sldId="262"/>
            <ac:grpSpMk id="114" creationId="{641A5FDD-26F5-9D1F-C6D3-5EECEDE190B0}"/>
          </ac:grpSpMkLst>
        </pc:grpChg>
        <pc:grpChg chg="add mod">
          <ac:chgData name="Kau, Derchang" userId="b9148588-e694-4445-9765-2c9aad6149ce" providerId="ADAL" clId="{DE7889AD-A3DE-1947-9F06-DC3CEBE63029}" dt="2022-05-11T16:00:17.863" v="79" actId="1076"/>
          <ac:grpSpMkLst>
            <pc:docMk/>
            <pc:sldMk cId="2875091907" sldId="262"/>
            <ac:grpSpMk id="131" creationId="{9207969F-1990-8A86-1E54-3A43C159DDE0}"/>
          </ac:grpSpMkLst>
        </pc:grpChg>
        <pc:grpChg chg="mod">
          <ac:chgData name="Kau, Derchang" userId="b9148588-e694-4445-9765-2c9aad6149ce" providerId="ADAL" clId="{DE7889AD-A3DE-1947-9F06-DC3CEBE63029}" dt="2022-05-11T16:00:08.176" v="78"/>
          <ac:grpSpMkLst>
            <pc:docMk/>
            <pc:sldMk cId="2875091907" sldId="262"/>
            <ac:grpSpMk id="132" creationId="{0DCD663D-16F5-55DD-8958-704E404E2D3B}"/>
          </ac:grpSpMkLst>
        </pc:grpChg>
        <pc:grpChg chg="mod">
          <ac:chgData name="Kau, Derchang" userId="b9148588-e694-4445-9765-2c9aad6149ce" providerId="ADAL" clId="{DE7889AD-A3DE-1947-9F06-DC3CEBE63029}" dt="2022-05-11T16:00:08.176" v="78"/>
          <ac:grpSpMkLst>
            <pc:docMk/>
            <pc:sldMk cId="2875091907" sldId="262"/>
            <ac:grpSpMk id="133" creationId="{3E4534BD-FE90-FCB5-2210-36BF8D3EFC6C}"/>
          </ac:grpSpMkLst>
        </pc:grpChg>
        <pc:grpChg chg="mod">
          <ac:chgData name="Kau, Derchang" userId="b9148588-e694-4445-9765-2c9aad6149ce" providerId="ADAL" clId="{DE7889AD-A3DE-1947-9F06-DC3CEBE63029}" dt="2022-05-11T16:00:08.176" v="78"/>
          <ac:grpSpMkLst>
            <pc:docMk/>
            <pc:sldMk cId="2875091907" sldId="262"/>
            <ac:grpSpMk id="134" creationId="{6A4F36B0-2060-0186-A974-D6FF6F288C83}"/>
          </ac:grpSpMkLst>
        </pc:grpChg>
        <pc:grpChg chg="mod">
          <ac:chgData name="Kau, Derchang" userId="b9148588-e694-4445-9765-2c9aad6149ce" providerId="ADAL" clId="{DE7889AD-A3DE-1947-9F06-DC3CEBE63029}" dt="2022-05-11T16:00:08.176" v="78"/>
          <ac:grpSpMkLst>
            <pc:docMk/>
            <pc:sldMk cId="2875091907" sldId="262"/>
            <ac:grpSpMk id="135" creationId="{91A31B22-0B0E-15CA-D387-136AC78605F3}"/>
          </ac:grpSpMkLst>
        </pc:grpChg>
        <pc:grpChg chg="add mod">
          <ac:chgData name="Kau, Derchang" userId="b9148588-e694-4445-9765-2c9aad6149ce" providerId="ADAL" clId="{DE7889AD-A3DE-1947-9F06-DC3CEBE63029}" dt="2022-05-11T16:00:17.863" v="79" actId="1076"/>
          <ac:grpSpMkLst>
            <pc:docMk/>
            <pc:sldMk cId="2875091907" sldId="262"/>
            <ac:grpSpMk id="152" creationId="{77AD0D91-9469-BBE1-8350-03966DB44432}"/>
          </ac:grpSpMkLst>
        </pc:grpChg>
        <pc:grpChg chg="mod">
          <ac:chgData name="Kau, Derchang" userId="b9148588-e694-4445-9765-2c9aad6149ce" providerId="ADAL" clId="{DE7889AD-A3DE-1947-9F06-DC3CEBE63029}" dt="2022-05-11T16:00:08.176" v="78"/>
          <ac:grpSpMkLst>
            <pc:docMk/>
            <pc:sldMk cId="2875091907" sldId="262"/>
            <ac:grpSpMk id="153" creationId="{FBFC9DB4-F44C-FA81-3887-7642C60DC251}"/>
          </ac:grpSpMkLst>
        </pc:grpChg>
        <pc:grpChg chg="mod">
          <ac:chgData name="Kau, Derchang" userId="b9148588-e694-4445-9765-2c9aad6149ce" providerId="ADAL" clId="{DE7889AD-A3DE-1947-9F06-DC3CEBE63029}" dt="2022-05-11T16:00:08.176" v="78"/>
          <ac:grpSpMkLst>
            <pc:docMk/>
            <pc:sldMk cId="2875091907" sldId="262"/>
            <ac:grpSpMk id="154" creationId="{1C0E1229-5548-3672-BC25-15DDA6B096BF}"/>
          </ac:grpSpMkLst>
        </pc:grpChg>
        <pc:grpChg chg="mod">
          <ac:chgData name="Kau, Derchang" userId="b9148588-e694-4445-9765-2c9aad6149ce" providerId="ADAL" clId="{DE7889AD-A3DE-1947-9F06-DC3CEBE63029}" dt="2022-05-11T16:00:08.176" v="78"/>
          <ac:grpSpMkLst>
            <pc:docMk/>
            <pc:sldMk cId="2875091907" sldId="262"/>
            <ac:grpSpMk id="155" creationId="{703B59BB-CABB-128A-F49A-956C40298551}"/>
          </ac:grpSpMkLst>
        </pc:grpChg>
        <pc:grpChg chg="mod">
          <ac:chgData name="Kau, Derchang" userId="b9148588-e694-4445-9765-2c9aad6149ce" providerId="ADAL" clId="{DE7889AD-A3DE-1947-9F06-DC3CEBE63029}" dt="2022-05-11T16:00:08.176" v="78"/>
          <ac:grpSpMkLst>
            <pc:docMk/>
            <pc:sldMk cId="2875091907" sldId="262"/>
            <ac:grpSpMk id="156" creationId="{78013887-6D10-CAFF-3B3B-91DD6AD750CD}"/>
          </ac:grpSpMkLst>
        </pc:grpChg>
        <pc:grpChg chg="add del mod">
          <ac:chgData name="Kau, Derchang" userId="b9148588-e694-4445-9765-2c9aad6149ce" providerId="ADAL" clId="{DE7889AD-A3DE-1947-9F06-DC3CEBE63029}" dt="2022-05-11T16:00:27.638" v="80" actId="478"/>
          <ac:grpSpMkLst>
            <pc:docMk/>
            <pc:sldMk cId="2875091907" sldId="262"/>
            <ac:grpSpMk id="173" creationId="{F065EB8F-EB92-DC48-B670-84AA542D2C10}"/>
          </ac:grpSpMkLst>
        </pc:grpChg>
        <pc:grpChg chg="mod">
          <ac:chgData name="Kau, Derchang" userId="b9148588-e694-4445-9765-2c9aad6149ce" providerId="ADAL" clId="{DE7889AD-A3DE-1947-9F06-DC3CEBE63029}" dt="2022-05-11T16:00:08.176" v="78"/>
          <ac:grpSpMkLst>
            <pc:docMk/>
            <pc:sldMk cId="2875091907" sldId="262"/>
            <ac:grpSpMk id="174" creationId="{330A61E7-0DA0-F02F-8231-0D4914C55CF7}"/>
          </ac:grpSpMkLst>
        </pc:grpChg>
        <pc:grpChg chg="mod">
          <ac:chgData name="Kau, Derchang" userId="b9148588-e694-4445-9765-2c9aad6149ce" providerId="ADAL" clId="{DE7889AD-A3DE-1947-9F06-DC3CEBE63029}" dt="2022-05-11T16:00:08.176" v="78"/>
          <ac:grpSpMkLst>
            <pc:docMk/>
            <pc:sldMk cId="2875091907" sldId="262"/>
            <ac:grpSpMk id="175" creationId="{DB0658C2-CD06-1C51-DC32-4C1746C827CD}"/>
          </ac:grpSpMkLst>
        </pc:grpChg>
        <pc:grpChg chg="mod">
          <ac:chgData name="Kau, Derchang" userId="b9148588-e694-4445-9765-2c9aad6149ce" providerId="ADAL" clId="{DE7889AD-A3DE-1947-9F06-DC3CEBE63029}" dt="2022-05-11T16:00:08.176" v="78"/>
          <ac:grpSpMkLst>
            <pc:docMk/>
            <pc:sldMk cId="2875091907" sldId="262"/>
            <ac:grpSpMk id="176" creationId="{33FC4D67-28D1-45DA-1147-5E108AAADB77}"/>
          </ac:grpSpMkLst>
        </pc:grpChg>
        <pc:grpChg chg="mod">
          <ac:chgData name="Kau, Derchang" userId="b9148588-e694-4445-9765-2c9aad6149ce" providerId="ADAL" clId="{DE7889AD-A3DE-1947-9F06-DC3CEBE63029}" dt="2022-05-11T16:00:08.176" v="78"/>
          <ac:grpSpMkLst>
            <pc:docMk/>
            <pc:sldMk cId="2875091907" sldId="262"/>
            <ac:grpSpMk id="177" creationId="{5C8B6219-B372-DD1E-E492-48B19B63B339}"/>
          </ac:grpSpMkLst>
        </pc:grpChg>
        <pc:grpChg chg="add mod">
          <ac:chgData name="Kau, Derchang" userId="b9148588-e694-4445-9765-2c9aad6149ce" providerId="ADAL" clId="{DE7889AD-A3DE-1947-9F06-DC3CEBE63029}" dt="2022-05-11T16:00:17.863" v="79" actId="1076"/>
          <ac:grpSpMkLst>
            <pc:docMk/>
            <pc:sldMk cId="2875091907" sldId="262"/>
            <ac:grpSpMk id="194" creationId="{4E5C79F6-561B-163B-E7C8-9C3380F861E6}"/>
          </ac:grpSpMkLst>
        </pc:grpChg>
        <pc:grpChg chg="mod">
          <ac:chgData name="Kau, Derchang" userId="b9148588-e694-4445-9765-2c9aad6149ce" providerId="ADAL" clId="{DE7889AD-A3DE-1947-9F06-DC3CEBE63029}" dt="2022-05-11T16:00:08.176" v="78"/>
          <ac:grpSpMkLst>
            <pc:docMk/>
            <pc:sldMk cId="2875091907" sldId="262"/>
            <ac:grpSpMk id="195" creationId="{C97D52F1-877D-F2C2-919B-97113BA6D500}"/>
          </ac:grpSpMkLst>
        </pc:grpChg>
        <pc:grpChg chg="mod">
          <ac:chgData name="Kau, Derchang" userId="b9148588-e694-4445-9765-2c9aad6149ce" providerId="ADAL" clId="{DE7889AD-A3DE-1947-9F06-DC3CEBE63029}" dt="2022-05-11T16:00:08.176" v="78"/>
          <ac:grpSpMkLst>
            <pc:docMk/>
            <pc:sldMk cId="2875091907" sldId="262"/>
            <ac:grpSpMk id="196" creationId="{F44BBC76-B329-7CF9-9201-799A7319B661}"/>
          </ac:grpSpMkLst>
        </pc:grpChg>
        <pc:grpChg chg="mod">
          <ac:chgData name="Kau, Derchang" userId="b9148588-e694-4445-9765-2c9aad6149ce" providerId="ADAL" clId="{DE7889AD-A3DE-1947-9F06-DC3CEBE63029}" dt="2022-05-11T16:00:08.176" v="78"/>
          <ac:grpSpMkLst>
            <pc:docMk/>
            <pc:sldMk cId="2875091907" sldId="262"/>
            <ac:grpSpMk id="197" creationId="{E7055DCA-1191-4985-F189-CBC23EA3C937}"/>
          </ac:grpSpMkLst>
        </pc:grpChg>
        <pc:grpChg chg="mod">
          <ac:chgData name="Kau, Derchang" userId="b9148588-e694-4445-9765-2c9aad6149ce" providerId="ADAL" clId="{DE7889AD-A3DE-1947-9F06-DC3CEBE63029}" dt="2022-05-11T16:00:08.176" v="78"/>
          <ac:grpSpMkLst>
            <pc:docMk/>
            <pc:sldMk cId="2875091907" sldId="262"/>
            <ac:grpSpMk id="198" creationId="{D78EA2C0-B10C-5888-7352-6EFAC2357E6E}"/>
          </ac:grpSpMkLst>
        </pc:grpChg>
        <pc:grpChg chg="add mod">
          <ac:chgData name="Kau, Derchang" userId="b9148588-e694-4445-9765-2c9aad6149ce" providerId="ADAL" clId="{DE7889AD-A3DE-1947-9F06-DC3CEBE63029}" dt="2022-05-11T17:03:51.698" v="99" actId="1076"/>
          <ac:grpSpMkLst>
            <pc:docMk/>
            <pc:sldMk cId="2875091907" sldId="262"/>
            <ac:grpSpMk id="215" creationId="{01C037D5-F9DD-43AF-878E-B14755FB9C61}"/>
          </ac:grpSpMkLst>
        </pc:grpChg>
        <pc:grpChg chg="mod">
          <ac:chgData name="Kau, Derchang" userId="b9148588-e694-4445-9765-2c9aad6149ce" providerId="ADAL" clId="{DE7889AD-A3DE-1947-9F06-DC3CEBE63029}" dt="2022-05-11T16:00:08.176" v="78"/>
          <ac:grpSpMkLst>
            <pc:docMk/>
            <pc:sldMk cId="2875091907" sldId="262"/>
            <ac:grpSpMk id="216" creationId="{506B4984-D329-0994-97D4-EB58BB155138}"/>
          </ac:grpSpMkLst>
        </pc:grpChg>
        <pc:grpChg chg="mod">
          <ac:chgData name="Kau, Derchang" userId="b9148588-e694-4445-9765-2c9aad6149ce" providerId="ADAL" clId="{DE7889AD-A3DE-1947-9F06-DC3CEBE63029}" dt="2022-05-11T16:00:08.176" v="78"/>
          <ac:grpSpMkLst>
            <pc:docMk/>
            <pc:sldMk cId="2875091907" sldId="262"/>
            <ac:grpSpMk id="217" creationId="{0E2FF083-B029-5132-6242-34707A38B85C}"/>
          </ac:grpSpMkLst>
        </pc:grpChg>
        <pc:grpChg chg="mod">
          <ac:chgData name="Kau, Derchang" userId="b9148588-e694-4445-9765-2c9aad6149ce" providerId="ADAL" clId="{DE7889AD-A3DE-1947-9F06-DC3CEBE63029}" dt="2022-05-11T16:00:08.176" v="78"/>
          <ac:grpSpMkLst>
            <pc:docMk/>
            <pc:sldMk cId="2875091907" sldId="262"/>
            <ac:grpSpMk id="218" creationId="{45D4E793-B08A-2722-EB1F-92FBFE1CF095}"/>
          </ac:grpSpMkLst>
        </pc:grpChg>
        <pc:grpChg chg="mod">
          <ac:chgData name="Kau, Derchang" userId="b9148588-e694-4445-9765-2c9aad6149ce" providerId="ADAL" clId="{DE7889AD-A3DE-1947-9F06-DC3CEBE63029}" dt="2022-05-11T16:00:08.176" v="78"/>
          <ac:grpSpMkLst>
            <pc:docMk/>
            <pc:sldMk cId="2875091907" sldId="262"/>
            <ac:grpSpMk id="219" creationId="{F2020C59-4D71-545F-2009-1113665A437A}"/>
          </ac:grpSpMkLst>
        </pc:grpChg>
        <pc:grpChg chg="add mod">
          <ac:chgData name="Kau, Derchang" userId="b9148588-e694-4445-9765-2c9aad6149ce" providerId="ADAL" clId="{DE7889AD-A3DE-1947-9F06-DC3CEBE63029}" dt="2022-05-11T16:01:34.893" v="88" actId="1076"/>
          <ac:grpSpMkLst>
            <pc:docMk/>
            <pc:sldMk cId="2875091907" sldId="262"/>
            <ac:grpSpMk id="236" creationId="{0531B482-4E27-1AFB-2C81-9E7A64F950DD}"/>
          </ac:grpSpMkLst>
        </pc:grpChg>
        <pc:grpChg chg="mod">
          <ac:chgData name="Kau, Derchang" userId="b9148588-e694-4445-9765-2c9aad6149ce" providerId="ADAL" clId="{DE7889AD-A3DE-1947-9F06-DC3CEBE63029}" dt="2022-05-11T16:00:39.100" v="81"/>
          <ac:grpSpMkLst>
            <pc:docMk/>
            <pc:sldMk cId="2875091907" sldId="262"/>
            <ac:grpSpMk id="237" creationId="{C0D866CD-0C68-2D32-2866-8CE53192745B}"/>
          </ac:grpSpMkLst>
        </pc:grpChg>
        <pc:grpChg chg="mod">
          <ac:chgData name="Kau, Derchang" userId="b9148588-e694-4445-9765-2c9aad6149ce" providerId="ADAL" clId="{DE7889AD-A3DE-1947-9F06-DC3CEBE63029}" dt="2022-05-11T16:00:39.100" v="81"/>
          <ac:grpSpMkLst>
            <pc:docMk/>
            <pc:sldMk cId="2875091907" sldId="262"/>
            <ac:grpSpMk id="238" creationId="{7302513F-FEB1-E6D5-EF87-E91EE4F5C744}"/>
          </ac:grpSpMkLst>
        </pc:grpChg>
        <pc:grpChg chg="mod">
          <ac:chgData name="Kau, Derchang" userId="b9148588-e694-4445-9765-2c9aad6149ce" providerId="ADAL" clId="{DE7889AD-A3DE-1947-9F06-DC3CEBE63029}" dt="2022-05-11T16:00:39.100" v="81"/>
          <ac:grpSpMkLst>
            <pc:docMk/>
            <pc:sldMk cId="2875091907" sldId="262"/>
            <ac:grpSpMk id="239" creationId="{16FAAAB7-524C-B4FA-D7FD-56D7A36A2326}"/>
          </ac:grpSpMkLst>
        </pc:grpChg>
        <pc:grpChg chg="mod">
          <ac:chgData name="Kau, Derchang" userId="b9148588-e694-4445-9765-2c9aad6149ce" providerId="ADAL" clId="{DE7889AD-A3DE-1947-9F06-DC3CEBE63029}" dt="2022-05-11T16:00:39.100" v="81"/>
          <ac:grpSpMkLst>
            <pc:docMk/>
            <pc:sldMk cId="2875091907" sldId="262"/>
            <ac:grpSpMk id="240" creationId="{B8EE67FC-9486-F074-7034-9DB8A8C13C14}"/>
          </ac:grpSpMkLst>
        </pc:grpChg>
        <pc:grpChg chg="add del mod">
          <ac:chgData name="Kau, Derchang" userId="b9148588-e694-4445-9765-2c9aad6149ce" providerId="ADAL" clId="{DE7889AD-A3DE-1947-9F06-DC3CEBE63029}" dt="2022-05-11T16:01:07.474" v="87" actId="478"/>
          <ac:grpSpMkLst>
            <pc:docMk/>
            <pc:sldMk cId="2875091907" sldId="262"/>
            <ac:grpSpMk id="257" creationId="{F949B202-D23E-9D57-6FCB-D5CB65254AF1}"/>
          </ac:grpSpMkLst>
        </pc:grpChg>
        <pc:grpChg chg="mod">
          <ac:chgData name="Kau, Derchang" userId="b9148588-e694-4445-9765-2c9aad6149ce" providerId="ADAL" clId="{DE7889AD-A3DE-1947-9F06-DC3CEBE63029}" dt="2022-05-11T16:00:39.100" v="81"/>
          <ac:grpSpMkLst>
            <pc:docMk/>
            <pc:sldMk cId="2875091907" sldId="262"/>
            <ac:grpSpMk id="258" creationId="{BE514208-410B-3781-C5BE-843C7892D31A}"/>
          </ac:grpSpMkLst>
        </pc:grpChg>
        <pc:grpChg chg="mod">
          <ac:chgData name="Kau, Derchang" userId="b9148588-e694-4445-9765-2c9aad6149ce" providerId="ADAL" clId="{DE7889AD-A3DE-1947-9F06-DC3CEBE63029}" dt="2022-05-11T16:00:39.100" v="81"/>
          <ac:grpSpMkLst>
            <pc:docMk/>
            <pc:sldMk cId="2875091907" sldId="262"/>
            <ac:grpSpMk id="259" creationId="{CF68733A-C70E-C538-ECF3-5B3F834C655E}"/>
          </ac:grpSpMkLst>
        </pc:grpChg>
        <pc:grpChg chg="mod">
          <ac:chgData name="Kau, Derchang" userId="b9148588-e694-4445-9765-2c9aad6149ce" providerId="ADAL" clId="{DE7889AD-A3DE-1947-9F06-DC3CEBE63029}" dt="2022-05-11T16:00:39.100" v="81"/>
          <ac:grpSpMkLst>
            <pc:docMk/>
            <pc:sldMk cId="2875091907" sldId="262"/>
            <ac:grpSpMk id="260" creationId="{F3BA9DAD-169D-7DFE-3A0A-C81BE3931378}"/>
          </ac:grpSpMkLst>
        </pc:grpChg>
        <pc:grpChg chg="mod">
          <ac:chgData name="Kau, Derchang" userId="b9148588-e694-4445-9765-2c9aad6149ce" providerId="ADAL" clId="{DE7889AD-A3DE-1947-9F06-DC3CEBE63029}" dt="2022-05-11T16:00:39.100" v="81"/>
          <ac:grpSpMkLst>
            <pc:docMk/>
            <pc:sldMk cId="2875091907" sldId="262"/>
            <ac:grpSpMk id="261" creationId="{4AA598BC-8737-7EDF-868B-16BB19020BC6}"/>
          </ac:grpSpMkLst>
        </pc:grpChg>
        <pc:grpChg chg="add mod">
          <ac:chgData name="Kau, Derchang" userId="b9148588-e694-4445-9765-2c9aad6149ce" providerId="ADAL" clId="{DE7889AD-A3DE-1947-9F06-DC3CEBE63029}" dt="2022-05-11T16:01:34.893" v="88" actId="1076"/>
          <ac:grpSpMkLst>
            <pc:docMk/>
            <pc:sldMk cId="2875091907" sldId="262"/>
            <ac:grpSpMk id="278" creationId="{38C76160-BD68-29F8-0F31-EB26789C17E7}"/>
          </ac:grpSpMkLst>
        </pc:grpChg>
        <pc:grpChg chg="mod">
          <ac:chgData name="Kau, Derchang" userId="b9148588-e694-4445-9765-2c9aad6149ce" providerId="ADAL" clId="{DE7889AD-A3DE-1947-9F06-DC3CEBE63029}" dt="2022-05-11T16:00:39.100" v="81"/>
          <ac:grpSpMkLst>
            <pc:docMk/>
            <pc:sldMk cId="2875091907" sldId="262"/>
            <ac:grpSpMk id="279" creationId="{F4CCF3A1-B8EA-1C9B-3949-7206FD642BB4}"/>
          </ac:grpSpMkLst>
        </pc:grpChg>
        <pc:grpChg chg="mod">
          <ac:chgData name="Kau, Derchang" userId="b9148588-e694-4445-9765-2c9aad6149ce" providerId="ADAL" clId="{DE7889AD-A3DE-1947-9F06-DC3CEBE63029}" dt="2022-05-11T16:00:39.100" v="81"/>
          <ac:grpSpMkLst>
            <pc:docMk/>
            <pc:sldMk cId="2875091907" sldId="262"/>
            <ac:grpSpMk id="280" creationId="{F3ED2A16-DDF8-49E1-3131-7F9E5F8296E2}"/>
          </ac:grpSpMkLst>
        </pc:grpChg>
        <pc:grpChg chg="mod">
          <ac:chgData name="Kau, Derchang" userId="b9148588-e694-4445-9765-2c9aad6149ce" providerId="ADAL" clId="{DE7889AD-A3DE-1947-9F06-DC3CEBE63029}" dt="2022-05-11T16:00:39.100" v="81"/>
          <ac:grpSpMkLst>
            <pc:docMk/>
            <pc:sldMk cId="2875091907" sldId="262"/>
            <ac:grpSpMk id="281" creationId="{0509C98F-64E5-06CC-210B-AF8D1822B430}"/>
          </ac:grpSpMkLst>
        </pc:grpChg>
        <pc:grpChg chg="mod">
          <ac:chgData name="Kau, Derchang" userId="b9148588-e694-4445-9765-2c9aad6149ce" providerId="ADAL" clId="{DE7889AD-A3DE-1947-9F06-DC3CEBE63029}" dt="2022-05-11T16:00:39.100" v="81"/>
          <ac:grpSpMkLst>
            <pc:docMk/>
            <pc:sldMk cId="2875091907" sldId="262"/>
            <ac:grpSpMk id="282" creationId="{3F6298E6-D02F-9CEA-3A84-E1EC2536FB31}"/>
          </ac:grpSpMkLst>
        </pc:grpChg>
        <pc:grpChg chg="add mod">
          <ac:chgData name="Kau, Derchang" userId="b9148588-e694-4445-9765-2c9aad6149ce" providerId="ADAL" clId="{DE7889AD-A3DE-1947-9F06-DC3CEBE63029}" dt="2022-05-11T16:01:34.893" v="88" actId="1076"/>
          <ac:grpSpMkLst>
            <pc:docMk/>
            <pc:sldMk cId="2875091907" sldId="262"/>
            <ac:grpSpMk id="299" creationId="{60EA439C-D3FB-D1B6-76D4-99E55898E421}"/>
          </ac:grpSpMkLst>
        </pc:grpChg>
        <pc:grpChg chg="mod">
          <ac:chgData name="Kau, Derchang" userId="b9148588-e694-4445-9765-2c9aad6149ce" providerId="ADAL" clId="{DE7889AD-A3DE-1947-9F06-DC3CEBE63029}" dt="2022-05-11T16:00:39.100" v="81"/>
          <ac:grpSpMkLst>
            <pc:docMk/>
            <pc:sldMk cId="2875091907" sldId="262"/>
            <ac:grpSpMk id="300" creationId="{B95EF8B4-9720-CBC3-53E8-F0986A8A3EDE}"/>
          </ac:grpSpMkLst>
        </pc:grpChg>
        <pc:grpChg chg="mod">
          <ac:chgData name="Kau, Derchang" userId="b9148588-e694-4445-9765-2c9aad6149ce" providerId="ADAL" clId="{DE7889AD-A3DE-1947-9F06-DC3CEBE63029}" dt="2022-05-11T16:00:39.100" v="81"/>
          <ac:grpSpMkLst>
            <pc:docMk/>
            <pc:sldMk cId="2875091907" sldId="262"/>
            <ac:grpSpMk id="301" creationId="{78274C22-84C9-A7BB-1B43-215BE5E32B8D}"/>
          </ac:grpSpMkLst>
        </pc:grpChg>
        <pc:grpChg chg="mod">
          <ac:chgData name="Kau, Derchang" userId="b9148588-e694-4445-9765-2c9aad6149ce" providerId="ADAL" clId="{DE7889AD-A3DE-1947-9F06-DC3CEBE63029}" dt="2022-05-11T16:00:39.100" v="81"/>
          <ac:grpSpMkLst>
            <pc:docMk/>
            <pc:sldMk cId="2875091907" sldId="262"/>
            <ac:grpSpMk id="302" creationId="{E6C3F332-419A-8226-5536-F76424EDECEC}"/>
          </ac:grpSpMkLst>
        </pc:grpChg>
        <pc:grpChg chg="mod">
          <ac:chgData name="Kau, Derchang" userId="b9148588-e694-4445-9765-2c9aad6149ce" providerId="ADAL" clId="{DE7889AD-A3DE-1947-9F06-DC3CEBE63029}" dt="2022-05-11T16:00:39.100" v="81"/>
          <ac:grpSpMkLst>
            <pc:docMk/>
            <pc:sldMk cId="2875091907" sldId="262"/>
            <ac:grpSpMk id="303" creationId="{4E0F9F0C-C766-FCBD-7F8E-9D250D923B38}"/>
          </ac:grpSpMkLst>
        </pc:grpChg>
        <pc:grpChg chg="add mod">
          <ac:chgData name="Kau, Derchang" userId="b9148588-e694-4445-9765-2c9aad6149ce" providerId="ADAL" clId="{DE7889AD-A3DE-1947-9F06-DC3CEBE63029}" dt="2022-05-11T16:02:07.815" v="91" actId="1076"/>
          <ac:grpSpMkLst>
            <pc:docMk/>
            <pc:sldMk cId="2875091907" sldId="262"/>
            <ac:grpSpMk id="320" creationId="{D8B5DA82-4AC9-F955-3B53-4A239DA3C862}"/>
          </ac:grpSpMkLst>
        </pc:grpChg>
        <pc:grpChg chg="add mod">
          <ac:chgData name="Kau, Derchang" userId="b9148588-e694-4445-9765-2c9aad6149ce" providerId="ADAL" clId="{DE7889AD-A3DE-1947-9F06-DC3CEBE63029}" dt="2022-05-11T17:08:33.602" v="140" actId="1038"/>
          <ac:grpSpMkLst>
            <pc:docMk/>
            <pc:sldMk cId="2875091907" sldId="262"/>
            <ac:grpSpMk id="329" creationId="{7144A6A2-77B3-94E3-B44B-831B18A561BC}"/>
          </ac:grpSpMkLst>
        </pc:grpChg>
        <pc:grpChg chg="add del mod">
          <ac:chgData name="Kau, Derchang" userId="b9148588-e694-4445-9765-2c9aad6149ce" providerId="ADAL" clId="{DE7889AD-A3DE-1947-9F06-DC3CEBE63029}" dt="2022-05-11T17:04:41.274" v="124"/>
          <ac:grpSpMkLst>
            <pc:docMk/>
            <pc:sldMk cId="2875091907" sldId="262"/>
            <ac:grpSpMk id="334" creationId="{893BC834-159F-EE37-1813-ACCDA23E81AF}"/>
          </ac:grpSpMkLst>
        </pc:grpChg>
        <pc:grpChg chg="add mod">
          <ac:chgData name="Kau, Derchang" userId="b9148588-e694-4445-9765-2c9aad6149ce" providerId="ADAL" clId="{DE7889AD-A3DE-1947-9F06-DC3CEBE63029}" dt="2022-05-11T17:08:13.238" v="132" actId="1038"/>
          <ac:grpSpMkLst>
            <pc:docMk/>
            <pc:sldMk cId="2875091907" sldId="262"/>
            <ac:grpSpMk id="341" creationId="{5984BD84-1FD9-AFBB-7068-5A68BA9508BD}"/>
          </ac:grpSpMkLst>
        </pc:grpChg>
        <pc:grpChg chg="add del mod">
          <ac:chgData name="Kau, Derchang" userId="b9148588-e694-4445-9765-2c9aad6149ce" providerId="ADAL" clId="{DE7889AD-A3DE-1947-9F06-DC3CEBE63029}" dt="2022-05-11T17:55:16.624" v="149" actId="165"/>
          <ac:grpSpMkLst>
            <pc:docMk/>
            <pc:sldMk cId="2875091907" sldId="262"/>
            <ac:grpSpMk id="342" creationId="{3A074AF5-FB59-90E9-0C58-820607BED921}"/>
          </ac:grpSpMkLst>
        </pc:grpChg>
        <pc:grpChg chg="add">
          <ac:chgData name="Kau, Derchang" userId="b9148588-e694-4445-9765-2c9aad6149ce" providerId="ADAL" clId="{DE7889AD-A3DE-1947-9F06-DC3CEBE63029}" dt="2022-05-11T17:58:06.615" v="164" actId="164"/>
          <ac:grpSpMkLst>
            <pc:docMk/>
            <pc:sldMk cId="2875091907" sldId="262"/>
            <ac:grpSpMk id="347" creationId="{E2738B4C-60AC-32D6-4A8E-C3819D065C50}"/>
          </ac:grpSpMkLst>
        </pc:grpChg>
        <pc:cxnChg chg="add mod">
          <ac:chgData name="Kau, Derchang" userId="b9148588-e694-4445-9765-2c9aad6149ce" providerId="ADAL" clId="{DE7889AD-A3DE-1947-9F06-DC3CEBE63029}" dt="2022-05-11T17:03:16.395" v="94" actId="1076"/>
          <ac:cxnSpMkLst>
            <pc:docMk/>
            <pc:sldMk cId="2875091907" sldId="262"/>
            <ac:cxnSpMk id="323" creationId="{466076CD-DE01-5587-DF3A-567B62F7045B}"/>
          </ac:cxnSpMkLst>
        </pc:cxnChg>
        <pc:cxnChg chg="add mod">
          <ac:chgData name="Kau, Derchang" userId="b9148588-e694-4445-9765-2c9aad6149ce" providerId="ADAL" clId="{DE7889AD-A3DE-1947-9F06-DC3CEBE63029}" dt="2022-05-11T17:03:29.059" v="96" actId="1076"/>
          <ac:cxnSpMkLst>
            <pc:docMk/>
            <pc:sldMk cId="2875091907" sldId="262"/>
            <ac:cxnSpMk id="324" creationId="{B8A308C8-89ED-A745-6C73-F179C188C546}"/>
          </ac:cxnSpMkLst>
        </pc:cxnChg>
        <pc:cxnChg chg="add mod">
          <ac:chgData name="Kau, Derchang" userId="b9148588-e694-4445-9765-2c9aad6149ce" providerId="ADAL" clId="{DE7889AD-A3DE-1947-9F06-DC3CEBE63029}" dt="2022-05-11T17:08:38.260" v="141" actId="1076"/>
          <ac:cxnSpMkLst>
            <pc:docMk/>
            <pc:sldMk cId="2875091907" sldId="262"/>
            <ac:cxnSpMk id="325" creationId="{F6A5B79A-D6F3-22A0-E083-136E86AC17D0}"/>
          </ac:cxnSpMkLst>
        </pc:cxnChg>
        <pc:cxnChg chg="add mod">
          <ac:chgData name="Kau, Derchang" userId="b9148588-e694-4445-9765-2c9aad6149ce" providerId="ADAL" clId="{DE7889AD-A3DE-1947-9F06-DC3CEBE63029}" dt="2022-05-11T17:08:55.054" v="144" actId="1036"/>
          <ac:cxnSpMkLst>
            <pc:docMk/>
            <pc:sldMk cId="2875091907" sldId="262"/>
            <ac:cxnSpMk id="326" creationId="{1D505AB0-0598-DA3A-8DFB-51FE5415CFFF}"/>
          </ac:cxnSpMkLst>
        </pc:cxnChg>
        <pc:cxnChg chg="add mod">
          <ac:chgData name="Kau, Derchang" userId="b9148588-e694-4445-9765-2c9aad6149ce" providerId="ADAL" clId="{DE7889AD-A3DE-1947-9F06-DC3CEBE63029}" dt="2022-05-11T17:09:02.703" v="145" actId="1076"/>
          <ac:cxnSpMkLst>
            <pc:docMk/>
            <pc:sldMk cId="2875091907" sldId="262"/>
            <ac:cxnSpMk id="327" creationId="{212DBA1A-427A-273C-D631-4C87C37035D5}"/>
          </ac:cxnSpMkLst>
        </pc:cxnChg>
        <pc:cxnChg chg="add mod">
          <ac:chgData name="Kau, Derchang" userId="b9148588-e694-4445-9765-2c9aad6149ce" providerId="ADAL" clId="{DE7889AD-A3DE-1947-9F06-DC3CEBE63029}" dt="2022-05-11T17:08:44.689" v="142" actId="1076"/>
          <ac:cxnSpMkLst>
            <pc:docMk/>
            <pc:sldMk cId="2875091907" sldId="262"/>
            <ac:cxnSpMk id="328" creationId="{89BC9B8A-26C2-1357-4D09-953C9DB006C9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>
                <a:latin typeface="Calibri" pitchFamily="34" charset="0"/>
                <a:cs typeface="Calibri" pitchFamily="34" charset="0"/>
              </a:rPr>
              <a:t>SMG/CPG/GEMS/FTE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>
            <a:extLst>
              <a:ext uri="{FF2B5EF4-FFF2-40B4-BE49-F238E27FC236}">
                <a16:creationId xmlns:a16="http://schemas.microsoft.com/office/drawing/2014/main" id="{CD4B127D-4FD9-B58C-1C1F-B46D8FB6FF32}"/>
              </a:ext>
            </a:extLst>
          </p:cNvPr>
          <p:cNvGrpSpPr/>
          <p:nvPr/>
        </p:nvGrpSpPr>
        <p:grpSpPr>
          <a:xfrm>
            <a:off x="7326630" y="948058"/>
            <a:ext cx="4014019" cy="4557392"/>
            <a:chOff x="7187381" y="1767208"/>
            <a:chExt cx="4014019" cy="4557392"/>
          </a:xfrm>
        </p:grpSpPr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AC7D8794-DD3B-BEF8-74FA-D7625BCE3A52}"/>
                </a:ext>
              </a:extLst>
            </p:cNvPr>
            <p:cNvGrpSpPr/>
            <p:nvPr/>
          </p:nvGrpSpPr>
          <p:grpSpPr>
            <a:xfrm>
              <a:off x="7315200" y="1828800"/>
              <a:ext cx="731520" cy="731520"/>
              <a:chOff x="7467600" y="1066800"/>
              <a:chExt cx="731520" cy="731520"/>
            </a:xfrm>
          </p:grpSpPr>
          <p:grpSp>
            <p:nvGrpSpPr>
              <p:cNvPr id="290" name="Group 289">
                <a:extLst>
                  <a:ext uri="{FF2B5EF4-FFF2-40B4-BE49-F238E27FC236}">
                    <a16:creationId xmlns:a16="http://schemas.microsoft.com/office/drawing/2014/main" id="{19EA5740-7BFC-6314-CAAB-4F841F3EB758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746760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306" name="Rectangle 305">
                  <a:extLst>
                    <a:ext uri="{FF2B5EF4-FFF2-40B4-BE49-F238E27FC236}">
                      <a16:creationId xmlns:a16="http://schemas.microsoft.com/office/drawing/2014/main" id="{0F6C5E70-FDBA-1A7C-09EF-18FA56292914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307" name="Rectangle 306">
                  <a:extLst>
                    <a:ext uri="{FF2B5EF4-FFF2-40B4-BE49-F238E27FC236}">
                      <a16:creationId xmlns:a16="http://schemas.microsoft.com/office/drawing/2014/main" id="{FF8CFA2F-434F-6689-F3EF-B194A2230148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308" name="Rectangle 307">
                  <a:extLst>
                    <a:ext uri="{FF2B5EF4-FFF2-40B4-BE49-F238E27FC236}">
                      <a16:creationId xmlns:a16="http://schemas.microsoft.com/office/drawing/2014/main" id="{4E54ADCC-CC9E-0081-3580-2CBA50DF94AC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309" name="Rectangle 308">
                  <a:extLst>
                    <a:ext uri="{FF2B5EF4-FFF2-40B4-BE49-F238E27FC236}">
                      <a16:creationId xmlns:a16="http://schemas.microsoft.com/office/drawing/2014/main" id="{98EE5C09-C17F-A3DE-E85F-CEFD139DB3C5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91" name="Group 290">
                <a:extLst>
                  <a:ext uri="{FF2B5EF4-FFF2-40B4-BE49-F238E27FC236}">
                    <a16:creationId xmlns:a16="http://schemas.microsoft.com/office/drawing/2014/main" id="{68D4EB86-095C-5D33-7BBB-0014C90EBB0A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>
                <a:off x="783336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302" name="Rectangle 301">
                  <a:extLst>
                    <a:ext uri="{FF2B5EF4-FFF2-40B4-BE49-F238E27FC236}">
                      <a16:creationId xmlns:a16="http://schemas.microsoft.com/office/drawing/2014/main" id="{5ACA8C53-4914-810D-AD9E-ED2C8272BC87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303" name="Rectangle 302">
                  <a:extLst>
                    <a:ext uri="{FF2B5EF4-FFF2-40B4-BE49-F238E27FC236}">
                      <a16:creationId xmlns:a16="http://schemas.microsoft.com/office/drawing/2014/main" id="{3D5FD3CF-A068-5A3E-296E-43A9F94E78AD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304" name="Rectangle 303">
                  <a:extLst>
                    <a:ext uri="{FF2B5EF4-FFF2-40B4-BE49-F238E27FC236}">
                      <a16:creationId xmlns:a16="http://schemas.microsoft.com/office/drawing/2014/main" id="{F04CAD3B-E7CE-6F05-63B0-17FAEDBE3C7B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305" name="Rectangle 304">
                  <a:extLst>
                    <a:ext uri="{FF2B5EF4-FFF2-40B4-BE49-F238E27FC236}">
                      <a16:creationId xmlns:a16="http://schemas.microsoft.com/office/drawing/2014/main" id="{A230E70F-D6A8-C80B-B9D9-C2D531A5FCD5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92" name="Group 291">
                <a:extLst>
                  <a:ext uri="{FF2B5EF4-FFF2-40B4-BE49-F238E27FC236}">
                    <a16:creationId xmlns:a16="http://schemas.microsoft.com/office/drawing/2014/main" id="{0C6B6656-5EC6-A89F-F153-D57E59FC6A50}"/>
                  </a:ext>
                </a:extLst>
              </p:cNvPr>
              <p:cNvGrpSpPr>
                <a:grpSpLocks/>
              </p:cNvGrpSpPr>
              <p:nvPr/>
            </p:nvGrpSpPr>
            <p:grpSpPr>
              <a:xfrm flipV="1">
                <a:off x="746760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298" name="Rectangle 297">
                  <a:extLst>
                    <a:ext uri="{FF2B5EF4-FFF2-40B4-BE49-F238E27FC236}">
                      <a16:creationId xmlns:a16="http://schemas.microsoft.com/office/drawing/2014/main" id="{9940550A-EB9C-136E-2774-EA4529AB10E4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99" name="Rectangle 298">
                  <a:extLst>
                    <a:ext uri="{FF2B5EF4-FFF2-40B4-BE49-F238E27FC236}">
                      <a16:creationId xmlns:a16="http://schemas.microsoft.com/office/drawing/2014/main" id="{268A794E-A523-E68E-2128-613DA2E13C7C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300" name="Rectangle 299">
                  <a:extLst>
                    <a:ext uri="{FF2B5EF4-FFF2-40B4-BE49-F238E27FC236}">
                      <a16:creationId xmlns:a16="http://schemas.microsoft.com/office/drawing/2014/main" id="{A31C068D-EC20-E988-15A2-A5EDEAC3835D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301" name="Rectangle 300">
                  <a:extLst>
                    <a:ext uri="{FF2B5EF4-FFF2-40B4-BE49-F238E27FC236}">
                      <a16:creationId xmlns:a16="http://schemas.microsoft.com/office/drawing/2014/main" id="{F65C2F74-9256-3EB4-D32B-3B465B5382CD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93" name="Group 292">
                <a:extLst>
                  <a:ext uri="{FF2B5EF4-FFF2-40B4-BE49-F238E27FC236}">
                    <a16:creationId xmlns:a16="http://schemas.microsoft.com/office/drawing/2014/main" id="{EAF7618B-FEF9-B726-9124-DDC0BBE051E7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 flipV="1">
                <a:off x="783336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294" name="Rectangle 293">
                  <a:extLst>
                    <a:ext uri="{FF2B5EF4-FFF2-40B4-BE49-F238E27FC236}">
                      <a16:creationId xmlns:a16="http://schemas.microsoft.com/office/drawing/2014/main" id="{8E98E8C4-FCC7-A8F9-7371-50C491DC7164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95" name="Rectangle 294">
                  <a:extLst>
                    <a:ext uri="{FF2B5EF4-FFF2-40B4-BE49-F238E27FC236}">
                      <a16:creationId xmlns:a16="http://schemas.microsoft.com/office/drawing/2014/main" id="{0D0B1EF1-9803-D2D9-F6A3-7AABAD29EC99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D4064E3D-0174-A92D-EF5D-B699446A5E44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97" name="Rectangle 296">
                  <a:extLst>
                    <a:ext uri="{FF2B5EF4-FFF2-40B4-BE49-F238E27FC236}">
                      <a16:creationId xmlns:a16="http://schemas.microsoft.com/office/drawing/2014/main" id="{F3233492-0DC0-BBFC-F0CA-13C09BEAA26C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683FF63D-B1AE-0B06-F07B-42BC4216F738}"/>
                </a:ext>
              </a:extLst>
            </p:cNvPr>
            <p:cNvGrpSpPr/>
            <p:nvPr/>
          </p:nvGrpSpPr>
          <p:grpSpPr>
            <a:xfrm>
              <a:off x="7315200" y="2560320"/>
              <a:ext cx="731520" cy="731520"/>
              <a:chOff x="7467600" y="1066800"/>
              <a:chExt cx="731520" cy="731520"/>
            </a:xfrm>
          </p:grpSpPr>
          <p:grpSp>
            <p:nvGrpSpPr>
              <p:cNvPr id="270" name="Group 269">
                <a:extLst>
                  <a:ext uri="{FF2B5EF4-FFF2-40B4-BE49-F238E27FC236}">
                    <a16:creationId xmlns:a16="http://schemas.microsoft.com/office/drawing/2014/main" id="{48653EF5-7779-2754-0E9A-8D7351D5CBE2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746760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286" name="Rectangle 285">
                  <a:extLst>
                    <a:ext uri="{FF2B5EF4-FFF2-40B4-BE49-F238E27FC236}">
                      <a16:creationId xmlns:a16="http://schemas.microsoft.com/office/drawing/2014/main" id="{12D32F19-B31C-B58C-44C7-D225D78187D1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87" name="Rectangle 286">
                  <a:extLst>
                    <a:ext uri="{FF2B5EF4-FFF2-40B4-BE49-F238E27FC236}">
                      <a16:creationId xmlns:a16="http://schemas.microsoft.com/office/drawing/2014/main" id="{2781FA2F-96EE-D713-BCCB-7264334EEE24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88" name="Rectangle 287">
                  <a:extLst>
                    <a:ext uri="{FF2B5EF4-FFF2-40B4-BE49-F238E27FC236}">
                      <a16:creationId xmlns:a16="http://schemas.microsoft.com/office/drawing/2014/main" id="{117E9A48-4985-AD62-E671-97A09614F7A6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89" name="Rectangle 288">
                  <a:extLst>
                    <a:ext uri="{FF2B5EF4-FFF2-40B4-BE49-F238E27FC236}">
                      <a16:creationId xmlns:a16="http://schemas.microsoft.com/office/drawing/2014/main" id="{E508ACF9-D71A-EE95-C80F-1495966664E2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71" name="Group 270">
                <a:extLst>
                  <a:ext uri="{FF2B5EF4-FFF2-40B4-BE49-F238E27FC236}">
                    <a16:creationId xmlns:a16="http://schemas.microsoft.com/office/drawing/2014/main" id="{743D72FB-E011-7673-7138-DC99673847AC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>
                <a:off x="783336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282" name="Rectangle 281">
                  <a:extLst>
                    <a:ext uri="{FF2B5EF4-FFF2-40B4-BE49-F238E27FC236}">
                      <a16:creationId xmlns:a16="http://schemas.microsoft.com/office/drawing/2014/main" id="{133D1751-4F03-40C8-82D0-3F5ACE1A28E2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83" name="Rectangle 282">
                  <a:extLst>
                    <a:ext uri="{FF2B5EF4-FFF2-40B4-BE49-F238E27FC236}">
                      <a16:creationId xmlns:a16="http://schemas.microsoft.com/office/drawing/2014/main" id="{34D4E9B6-C8C0-02FF-DFFB-744F59E4AB2F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84" name="Rectangle 283">
                  <a:extLst>
                    <a:ext uri="{FF2B5EF4-FFF2-40B4-BE49-F238E27FC236}">
                      <a16:creationId xmlns:a16="http://schemas.microsoft.com/office/drawing/2014/main" id="{92111A73-42D1-AEF6-F414-DA8B567AB177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85" name="Rectangle 284">
                  <a:extLst>
                    <a:ext uri="{FF2B5EF4-FFF2-40B4-BE49-F238E27FC236}">
                      <a16:creationId xmlns:a16="http://schemas.microsoft.com/office/drawing/2014/main" id="{92605408-9B3C-D34B-856D-13753A73F209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id="{49858A75-27B9-074B-3440-53C396FE58B5}"/>
                  </a:ext>
                </a:extLst>
              </p:cNvPr>
              <p:cNvGrpSpPr>
                <a:grpSpLocks/>
              </p:cNvGrpSpPr>
              <p:nvPr/>
            </p:nvGrpSpPr>
            <p:grpSpPr>
              <a:xfrm flipV="1">
                <a:off x="746760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278" name="Rectangle 277">
                  <a:extLst>
                    <a:ext uri="{FF2B5EF4-FFF2-40B4-BE49-F238E27FC236}">
                      <a16:creationId xmlns:a16="http://schemas.microsoft.com/office/drawing/2014/main" id="{A57DBFFD-65AC-80FF-5892-3FC11CE01356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79" name="Rectangle 278">
                  <a:extLst>
                    <a:ext uri="{FF2B5EF4-FFF2-40B4-BE49-F238E27FC236}">
                      <a16:creationId xmlns:a16="http://schemas.microsoft.com/office/drawing/2014/main" id="{2B2A30EB-5CEA-3980-EC01-F9C9A544BFF8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80" name="Rectangle 279">
                  <a:extLst>
                    <a:ext uri="{FF2B5EF4-FFF2-40B4-BE49-F238E27FC236}">
                      <a16:creationId xmlns:a16="http://schemas.microsoft.com/office/drawing/2014/main" id="{1BEA289D-347A-1095-2EC3-24B3D8DFC472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81" name="Rectangle 280">
                  <a:extLst>
                    <a:ext uri="{FF2B5EF4-FFF2-40B4-BE49-F238E27FC236}">
                      <a16:creationId xmlns:a16="http://schemas.microsoft.com/office/drawing/2014/main" id="{58016DCA-2EED-02D8-4937-080DDDDB22EB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73" name="Group 272">
                <a:extLst>
                  <a:ext uri="{FF2B5EF4-FFF2-40B4-BE49-F238E27FC236}">
                    <a16:creationId xmlns:a16="http://schemas.microsoft.com/office/drawing/2014/main" id="{1C93E948-D755-796E-4C1E-CF03EA409278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 flipV="1">
                <a:off x="783336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274" name="Rectangle 273">
                  <a:extLst>
                    <a:ext uri="{FF2B5EF4-FFF2-40B4-BE49-F238E27FC236}">
                      <a16:creationId xmlns:a16="http://schemas.microsoft.com/office/drawing/2014/main" id="{AD77C8AF-043D-1C57-B177-5C03A9EA1A0B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75" name="Rectangle 274">
                  <a:extLst>
                    <a:ext uri="{FF2B5EF4-FFF2-40B4-BE49-F238E27FC236}">
                      <a16:creationId xmlns:a16="http://schemas.microsoft.com/office/drawing/2014/main" id="{4F70E25B-F97F-D460-A0DF-EB2605D1598D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76" name="Rectangle 275">
                  <a:extLst>
                    <a:ext uri="{FF2B5EF4-FFF2-40B4-BE49-F238E27FC236}">
                      <a16:creationId xmlns:a16="http://schemas.microsoft.com/office/drawing/2014/main" id="{A94BDF00-C3C6-F95A-2246-247BC1667CE3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77" name="Rectangle 276">
                  <a:extLst>
                    <a:ext uri="{FF2B5EF4-FFF2-40B4-BE49-F238E27FC236}">
                      <a16:creationId xmlns:a16="http://schemas.microsoft.com/office/drawing/2014/main" id="{6F892592-42E7-BBD2-BEF5-DE309E1E8C4A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2F6B7664-2BA3-8F6B-3036-4CBA19A2410A}"/>
                </a:ext>
              </a:extLst>
            </p:cNvPr>
            <p:cNvGrpSpPr/>
            <p:nvPr/>
          </p:nvGrpSpPr>
          <p:grpSpPr>
            <a:xfrm>
              <a:off x="8046720" y="1828800"/>
              <a:ext cx="731520" cy="731520"/>
              <a:chOff x="7467600" y="1066800"/>
              <a:chExt cx="731520" cy="731520"/>
            </a:xfrm>
          </p:grpSpPr>
          <p:grpSp>
            <p:nvGrpSpPr>
              <p:cNvPr id="250" name="Group 249">
                <a:extLst>
                  <a:ext uri="{FF2B5EF4-FFF2-40B4-BE49-F238E27FC236}">
                    <a16:creationId xmlns:a16="http://schemas.microsoft.com/office/drawing/2014/main" id="{44CDE35E-1A6F-49CD-0CCB-75B5C5664C73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746760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266" name="Rectangle 265">
                  <a:extLst>
                    <a:ext uri="{FF2B5EF4-FFF2-40B4-BE49-F238E27FC236}">
                      <a16:creationId xmlns:a16="http://schemas.microsoft.com/office/drawing/2014/main" id="{9D47B23F-7D8E-6411-A4ED-E4F437ACE334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67" name="Rectangle 266">
                  <a:extLst>
                    <a:ext uri="{FF2B5EF4-FFF2-40B4-BE49-F238E27FC236}">
                      <a16:creationId xmlns:a16="http://schemas.microsoft.com/office/drawing/2014/main" id="{A4721B31-C6BD-8CCA-8CB0-DBE119B2C974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68" name="Rectangle 267">
                  <a:extLst>
                    <a:ext uri="{FF2B5EF4-FFF2-40B4-BE49-F238E27FC236}">
                      <a16:creationId xmlns:a16="http://schemas.microsoft.com/office/drawing/2014/main" id="{3FE07F9E-98CA-71A7-EA6F-044435AF39ED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69" name="Rectangle 268">
                  <a:extLst>
                    <a:ext uri="{FF2B5EF4-FFF2-40B4-BE49-F238E27FC236}">
                      <a16:creationId xmlns:a16="http://schemas.microsoft.com/office/drawing/2014/main" id="{755D45A1-9BF7-9013-7180-34D337FD1E44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51" name="Group 250">
                <a:extLst>
                  <a:ext uri="{FF2B5EF4-FFF2-40B4-BE49-F238E27FC236}">
                    <a16:creationId xmlns:a16="http://schemas.microsoft.com/office/drawing/2014/main" id="{429B3F6B-6370-1B51-310A-CF8A64A3F658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>
                <a:off x="783336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262" name="Rectangle 261">
                  <a:extLst>
                    <a:ext uri="{FF2B5EF4-FFF2-40B4-BE49-F238E27FC236}">
                      <a16:creationId xmlns:a16="http://schemas.microsoft.com/office/drawing/2014/main" id="{8184EA71-BD7F-F82F-5292-122E58F09C43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63" name="Rectangle 262">
                  <a:extLst>
                    <a:ext uri="{FF2B5EF4-FFF2-40B4-BE49-F238E27FC236}">
                      <a16:creationId xmlns:a16="http://schemas.microsoft.com/office/drawing/2014/main" id="{FA13F457-B3FB-8F7B-8C47-079BEDA3CA96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64" name="Rectangle 263">
                  <a:extLst>
                    <a:ext uri="{FF2B5EF4-FFF2-40B4-BE49-F238E27FC236}">
                      <a16:creationId xmlns:a16="http://schemas.microsoft.com/office/drawing/2014/main" id="{0CA35FDE-5996-8A29-405C-DD0597952C36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65" name="Rectangle 264">
                  <a:extLst>
                    <a:ext uri="{FF2B5EF4-FFF2-40B4-BE49-F238E27FC236}">
                      <a16:creationId xmlns:a16="http://schemas.microsoft.com/office/drawing/2014/main" id="{0EE6EE0C-73D3-9F91-A4D9-30236FDCE411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52" name="Group 251">
                <a:extLst>
                  <a:ext uri="{FF2B5EF4-FFF2-40B4-BE49-F238E27FC236}">
                    <a16:creationId xmlns:a16="http://schemas.microsoft.com/office/drawing/2014/main" id="{81EC7B3D-8000-6688-EBF6-2D2A92B8D777}"/>
                  </a:ext>
                </a:extLst>
              </p:cNvPr>
              <p:cNvGrpSpPr>
                <a:grpSpLocks/>
              </p:cNvGrpSpPr>
              <p:nvPr/>
            </p:nvGrpSpPr>
            <p:grpSpPr>
              <a:xfrm flipV="1">
                <a:off x="746760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258" name="Rectangle 257">
                  <a:extLst>
                    <a:ext uri="{FF2B5EF4-FFF2-40B4-BE49-F238E27FC236}">
                      <a16:creationId xmlns:a16="http://schemas.microsoft.com/office/drawing/2014/main" id="{52725ADE-545D-0658-FD9E-C7A770D0AED9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59" name="Rectangle 258">
                  <a:extLst>
                    <a:ext uri="{FF2B5EF4-FFF2-40B4-BE49-F238E27FC236}">
                      <a16:creationId xmlns:a16="http://schemas.microsoft.com/office/drawing/2014/main" id="{5BE39503-7DF4-B901-A7D5-1987D11DB278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C83A9CDE-E01C-48D4-11E9-9D8101B77F87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61" name="Rectangle 260">
                  <a:extLst>
                    <a:ext uri="{FF2B5EF4-FFF2-40B4-BE49-F238E27FC236}">
                      <a16:creationId xmlns:a16="http://schemas.microsoft.com/office/drawing/2014/main" id="{E535A076-7C36-BBE1-22BF-9BA0D6580B1D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53" name="Group 252">
                <a:extLst>
                  <a:ext uri="{FF2B5EF4-FFF2-40B4-BE49-F238E27FC236}">
                    <a16:creationId xmlns:a16="http://schemas.microsoft.com/office/drawing/2014/main" id="{8D904FB2-7F0F-5D20-882D-F3A4299F7E14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 flipV="1">
                <a:off x="783336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254" name="Rectangle 253">
                  <a:extLst>
                    <a:ext uri="{FF2B5EF4-FFF2-40B4-BE49-F238E27FC236}">
                      <a16:creationId xmlns:a16="http://schemas.microsoft.com/office/drawing/2014/main" id="{996EEDE2-361E-2F86-905D-723F927E33C7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55" name="Rectangle 254">
                  <a:extLst>
                    <a:ext uri="{FF2B5EF4-FFF2-40B4-BE49-F238E27FC236}">
                      <a16:creationId xmlns:a16="http://schemas.microsoft.com/office/drawing/2014/main" id="{E7163A84-228E-5C5E-C8B3-7EFE8FF17898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56" name="Rectangle 255">
                  <a:extLst>
                    <a:ext uri="{FF2B5EF4-FFF2-40B4-BE49-F238E27FC236}">
                      <a16:creationId xmlns:a16="http://schemas.microsoft.com/office/drawing/2014/main" id="{37A5B857-AA03-9241-712C-261EA49158A5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57" name="Rectangle 256">
                  <a:extLst>
                    <a:ext uri="{FF2B5EF4-FFF2-40B4-BE49-F238E27FC236}">
                      <a16:creationId xmlns:a16="http://schemas.microsoft.com/office/drawing/2014/main" id="{711669FB-A746-C9C1-7CB6-03160EEA8496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D95F327B-2AAA-3D3F-5609-789B766BD5DB}"/>
                </a:ext>
              </a:extLst>
            </p:cNvPr>
            <p:cNvGrpSpPr/>
            <p:nvPr/>
          </p:nvGrpSpPr>
          <p:grpSpPr>
            <a:xfrm>
              <a:off x="8046720" y="2560320"/>
              <a:ext cx="731520" cy="731520"/>
              <a:chOff x="7467600" y="1066800"/>
              <a:chExt cx="731520" cy="731520"/>
            </a:xfrm>
          </p:grpSpPr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DE4C2A71-6746-1A94-5449-9F144F73A76A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746760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246" name="Rectangle 245">
                  <a:extLst>
                    <a:ext uri="{FF2B5EF4-FFF2-40B4-BE49-F238E27FC236}">
                      <a16:creationId xmlns:a16="http://schemas.microsoft.com/office/drawing/2014/main" id="{B665E70C-2591-DA7F-A95B-92AEE29B91D3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47" name="Rectangle 246">
                  <a:extLst>
                    <a:ext uri="{FF2B5EF4-FFF2-40B4-BE49-F238E27FC236}">
                      <a16:creationId xmlns:a16="http://schemas.microsoft.com/office/drawing/2014/main" id="{1C41137B-F988-A773-BE1C-950DF3C5CCED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48" name="Rectangle 247">
                  <a:extLst>
                    <a:ext uri="{FF2B5EF4-FFF2-40B4-BE49-F238E27FC236}">
                      <a16:creationId xmlns:a16="http://schemas.microsoft.com/office/drawing/2014/main" id="{6D1E1CF6-56A0-23A8-51D6-0E57674EDC4A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49" name="Rectangle 248">
                  <a:extLst>
                    <a:ext uri="{FF2B5EF4-FFF2-40B4-BE49-F238E27FC236}">
                      <a16:creationId xmlns:a16="http://schemas.microsoft.com/office/drawing/2014/main" id="{93D3AD7F-8180-EEFB-7129-CE121A1E1A01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21649F25-F68A-F997-3570-653A7FEDCCFC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>
                <a:off x="783336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242" name="Rectangle 241">
                  <a:extLst>
                    <a:ext uri="{FF2B5EF4-FFF2-40B4-BE49-F238E27FC236}">
                      <a16:creationId xmlns:a16="http://schemas.microsoft.com/office/drawing/2014/main" id="{5F0FC9AB-42D8-99F1-F23F-7355255748E0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43" name="Rectangle 242">
                  <a:extLst>
                    <a:ext uri="{FF2B5EF4-FFF2-40B4-BE49-F238E27FC236}">
                      <a16:creationId xmlns:a16="http://schemas.microsoft.com/office/drawing/2014/main" id="{9870BE01-9B78-F99F-5B0B-A7F35D6D44FB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44" name="Rectangle 243">
                  <a:extLst>
                    <a:ext uri="{FF2B5EF4-FFF2-40B4-BE49-F238E27FC236}">
                      <a16:creationId xmlns:a16="http://schemas.microsoft.com/office/drawing/2014/main" id="{D810E7F9-488A-EF0F-711A-633F5ABF9CEC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45" name="Rectangle 244">
                  <a:extLst>
                    <a:ext uri="{FF2B5EF4-FFF2-40B4-BE49-F238E27FC236}">
                      <a16:creationId xmlns:a16="http://schemas.microsoft.com/office/drawing/2014/main" id="{DC68996B-0F0A-0554-50CF-98AEB7A79F6D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32" name="Group 231">
                <a:extLst>
                  <a:ext uri="{FF2B5EF4-FFF2-40B4-BE49-F238E27FC236}">
                    <a16:creationId xmlns:a16="http://schemas.microsoft.com/office/drawing/2014/main" id="{41B19D3F-C522-2A21-3D64-9F0007EF8DA9}"/>
                  </a:ext>
                </a:extLst>
              </p:cNvPr>
              <p:cNvGrpSpPr>
                <a:grpSpLocks/>
              </p:cNvGrpSpPr>
              <p:nvPr/>
            </p:nvGrpSpPr>
            <p:grpSpPr>
              <a:xfrm flipV="1">
                <a:off x="746760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B4A43DA7-113B-03BC-9342-CD8AC601F208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id="{3528466D-6FF9-9736-16DA-9E62483D1875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DA06F9F3-3922-C96A-D53B-40456A4479DD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41" name="Rectangle 240">
                  <a:extLst>
                    <a:ext uri="{FF2B5EF4-FFF2-40B4-BE49-F238E27FC236}">
                      <a16:creationId xmlns:a16="http://schemas.microsoft.com/office/drawing/2014/main" id="{52553314-87E0-0232-98E1-B980F4E8E678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33" name="Group 232">
                <a:extLst>
                  <a:ext uri="{FF2B5EF4-FFF2-40B4-BE49-F238E27FC236}">
                    <a16:creationId xmlns:a16="http://schemas.microsoft.com/office/drawing/2014/main" id="{010B6EF8-5490-5561-B845-8E3DDBFD599E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 flipV="1">
                <a:off x="783336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234" name="Rectangle 233">
                  <a:extLst>
                    <a:ext uri="{FF2B5EF4-FFF2-40B4-BE49-F238E27FC236}">
                      <a16:creationId xmlns:a16="http://schemas.microsoft.com/office/drawing/2014/main" id="{39BC841A-B614-5283-C166-F313D4C186C7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0B7E85EF-D814-7541-891D-7CDFF62E1C33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id="{7E6B9FA8-5646-232D-F323-6C9E74738AB3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37" name="Rectangle 236">
                  <a:extLst>
                    <a:ext uri="{FF2B5EF4-FFF2-40B4-BE49-F238E27FC236}">
                      <a16:creationId xmlns:a16="http://schemas.microsoft.com/office/drawing/2014/main" id="{4756AEA9-3670-1125-3FCB-2C2A826AE081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</p:grp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E75A1DDE-D71C-3313-CFD3-848EFCB1B800}"/>
                </a:ext>
              </a:extLst>
            </p:cNvPr>
            <p:cNvGrpSpPr/>
            <p:nvPr/>
          </p:nvGrpSpPr>
          <p:grpSpPr>
            <a:xfrm>
              <a:off x="7236542" y="4745382"/>
              <a:ext cx="731520" cy="731520"/>
              <a:chOff x="7467600" y="1066800"/>
              <a:chExt cx="731520" cy="731520"/>
            </a:xfrm>
          </p:grpSpPr>
          <p:grpSp>
            <p:nvGrpSpPr>
              <p:cNvPr id="210" name="Group 209">
                <a:extLst>
                  <a:ext uri="{FF2B5EF4-FFF2-40B4-BE49-F238E27FC236}">
                    <a16:creationId xmlns:a16="http://schemas.microsoft.com/office/drawing/2014/main" id="{0B08AEAA-7EA9-74DC-551C-E106F5E4A4C1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746760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226" name="Rectangle 225">
                  <a:extLst>
                    <a:ext uri="{FF2B5EF4-FFF2-40B4-BE49-F238E27FC236}">
                      <a16:creationId xmlns:a16="http://schemas.microsoft.com/office/drawing/2014/main" id="{16F64E13-A302-CD69-F565-E4E3B62F2194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27" name="Rectangle 226">
                  <a:extLst>
                    <a:ext uri="{FF2B5EF4-FFF2-40B4-BE49-F238E27FC236}">
                      <a16:creationId xmlns:a16="http://schemas.microsoft.com/office/drawing/2014/main" id="{C04E636B-D381-7B7B-96D9-A5D7EA53DEBE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00B158F6-EDAD-0D79-6053-2FA199A50617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29" name="Rectangle 228">
                  <a:extLst>
                    <a:ext uri="{FF2B5EF4-FFF2-40B4-BE49-F238E27FC236}">
                      <a16:creationId xmlns:a16="http://schemas.microsoft.com/office/drawing/2014/main" id="{ABDA235B-55E3-0C8A-18CE-35FBEE648F7E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11" name="Group 210">
                <a:extLst>
                  <a:ext uri="{FF2B5EF4-FFF2-40B4-BE49-F238E27FC236}">
                    <a16:creationId xmlns:a16="http://schemas.microsoft.com/office/drawing/2014/main" id="{E131560A-3F21-643F-A0FB-C0DA456B3EE3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>
                <a:off x="783336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09B760B5-39DE-61CE-8849-DF331FC1FD23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23" name="Rectangle 222">
                  <a:extLst>
                    <a:ext uri="{FF2B5EF4-FFF2-40B4-BE49-F238E27FC236}">
                      <a16:creationId xmlns:a16="http://schemas.microsoft.com/office/drawing/2014/main" id="{3162D023-9C42-42B8-A9BD-10EDB9BFC08C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24" name="Rectangle 223">
                  <a:extLst>
                    <a:ext uri="{FF2B5EF4-FFF2-40B4-BE49-F238E27FC236}">
                      <a16:creationId xmlns:a16="http://schemas.microsoft.com/office/drawing/2014/main" id="{46820680-6D41-B170-BDE6-5B3A9A109902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25" name="Rectangle 224">
                  <a:extLst>
                    <a:ext uri="{FF2B5EF4-FFF2-40B4-BE49-F238E27FC236}">
                      <a16:creationId xmlns:a16="http://schemas.microsoft.com/office/drawing/2014/main" id="{FD1A5FC7-4E9A-7997-44E2-E1F668601F10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12" name="Group 211">
                <a:extLst>
                  <a:ext uri="{FF2B5EF4-FFF2-40B4-BE49-F238E27FC236}">
                    <a16:creationId xmlns:a16="http://schemas.microsoft.com/office/drawing/2014/main" id="{07510B14-9103-F4CE-9067-88FEB764A893}"/>
                  </a:ext>
                </a:extLst>
              </p:cNvPr>
              <p:cNvGrpSpPr>
                <a:grpSpLocks/>
              </p:cNvGrpSpPr>
              <p:nvPr/>
            </p:nvGrpSpPr>
            <p:grpSpPr>
              <a:xfrm flipV="1">
                <a:off x="746760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id="{1B0178B1-6E57-0872-A2A9-5A3C8793B350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id="{6CE7B1FA-E850-E09A-0C22-27575AA31DF2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20" name="Rectangle 219">
                  <a:extLst>
                    <a:ext uri="{FF2B5EF4-FFF2-40B4-BE49-F238E27FC236}">
                      <a16:creationId xmlns:a16="http://schemas.microsoft.com/office/drawing/2014/main" id="{DFD7DAF4-8F81-3493-D282-D7DE6C586AD8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21" name="Rectangle 220">
                  <a:extLst>
                    <a:ext uri="{FF2B5EF4-FFF2-40B4-BE49-F238E27FC236}">
                      <a16:creationId xmlns:a16="http://schemas.microsoft.com/office/drawing/2014/main" id="{69208A7C-98BD-1D15-5195-FCA64FFD9223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213" name="Group 212">
                <a:extLst>
                  <a:ext uri="{FF2B5EF4-FFF2-40B4-BE49-F238E27FC236}">
                    <a16:creationId xmlns:a16="http://schemas.microsoft.com/office/drawing/2014/main" id="{A2606A63-FA42-DB49-29B7-A91CA5C8CDEC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 flipV="1">
                <a:off x="783336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214" name="Rectangle 213">
                  <a:extLst>
                    <a:ext uri="{FF2B5EF4-FFF2-40B4-BE49-F238E27FC236}">
                      <a16:creationId xmlns:a16="http://schemas.microsoft.com/office/drawing/2014/main" id="{8205212F-08AA-9EEE-CC04-543C00B5431A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15" name="Rectangle 214">
                  <a:extLst>
                    <a:ext uri="{FF2B5EF4-FFF2-40B4-BE49-F238E27FC236}">
                      <a16:creationId xmlns:a16="http://schemas.microsoft.com/office/drawing/2014/main" id="{85CE69E8-2B44-FD4A-3EB1-1E6C0CFD962A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1E143AF9-37D1-8357-81ED-BD9452116161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17" name="Rectangle 216">
                  <a:extLst>
                    <a:ext uri="{FF2B5EF4-FFF2-40B4-BE49-F238E27FC236}">
                      <a16:creationId xmlns:a16="http://schemas.microsoft.com/office/drawing/2014/main" id="{594B3EE1-244C-1BFB-527C-BE70500EDF50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</p:grp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2311BCF7-AFD2-C86D-F8C4-0BDFFB98F973}"/>
                </a:ext>
              </a:extLst>
            </p:cNvPr>
            <p:cNvGrpSpPr/>
            <p:nvPr/>
          </p:nvGrpSpPr>
          <p:grpSpPr>
            <a:xfrm>
              <a:off x="7236542" y="5476902"/>
              <a:ext cx="731520" cy="731520"/>
              <a:chOff x="7467600" y="1066800"/>
              <a:chExt cx="731520" cy="731520"/>
            </a:xfrm>
          </p:grpSpPr>
          <p:grpSp>
            <p:nvGrpSpPr>
              <p:cNvPr id="190" name="Group 189">
                <a:extLst>
                  <a:ext uri="{FF2B5EF4-FFF2-40B4-BE49-F238E27FC236}">
                    <a16:creationId xmlns:a16="http://schemas.microsoft.com/office/drawing/2014/main" id="{FBF27411-142D-5892-2330-63C2E0D3E3E0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746760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7EEEAED2-7646-F48D-6E64-C9AEFBC3F8F4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07" name="Rectangle 206">
                  <a:extLst>
                    <a:ext uri="{FF2B5EF4-FFF2-40B4-BE49-F238E27FC236}">
                      <a16:creationId xmlns:a16="http://schemas.microsoft.com/office/drawing/2014/main" id="{337F3F01-28FD-8F0F-BE16-A761DE8D47F9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08" name="Rectangle 207">
                  <a:extLst>
                    <a:ext uri="{FF2B5EF4-FFF2-40B4-BE49-F238E27FC236}">
                      <a16:creationId xmlns:a16="http://schemas.microsoft.com/office/drawing/2014/main" id="{D8EFBB2C-E630-C5B2-0869-2C3E2A7B829B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09" name="Rectangle 208">
                  <a:extLst>
                    <a:ext uri="{FF2B5EF4-FFF2-40B4-BE49-F238E27FC236}">
                      <a16:creationId xmlns:a16="http://schemas.microsoft.com/office/drawing/2014/main" id="{AE7919A4-5ABA-9E4E-CEAE-37D799B8FD53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191" name="Group 190">
                <a:extLst>
                  <a:ext uri="{FF2B5EF4-FFF2-40B4-BE49-F238E27FC236}">
                    <a16:creationId xmlns:a16="http://schemas.microsoft.com/office/drawing/2014/main" id="{FEEF91DF-5E2B-82DA-23AB-8BE452F2EA17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>
                <a:off x="783336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202" name="Rectangle 201">
                  <a:extLst>
                    <a:ext uri="{FF2B5EF4-FFF2-40B4-BE49-F238E27FC236}">
                      <a16:creationId xmlns:a16="http://schemas.microsoft.com/office/drawing/2014/main" id="{7F76D3CD-43F3-FCDB-CDD8-38B951567D51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03" name="Rectangle 202">
                  <a:extLst>
                    <a:ext uri="{FF2B5EF4-FFF2-40B4-BE49-F238E27FC236}">
                      <a16:creationId xmlns:a16="http://schemas.microsoft.com/office/drawing/2014/main" id="{762A4B90-F215-D3FA-DA79-CE6BC12CD76E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62CE67BF-998E-23B4-0CDF-9C9E75E9659F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29B755E7-2197-19C8-C130-1FCF33A0B07C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192" name="Group 191">
                <a:extLst>
                  <a:ext uri="{FF2B5EF4-FFF2-40B4-BE49-F238E27FC236}">
                    <a16:creationId xmlns:a16="http://schemas.microsoft.com/office/drawing/2014/main" id="{15C99D8B-1C3E-1F6B-3990-5CEDEBFE44FA}"/>
                  </a:ext>
                </a:extLst>
              </p:cNvPr>
              <p:cNvGrpSpPr>
                <a:grpSpLocks/>
              </p:cNvGrpSpPr>
              <p:nvPr/>
            </p:nvGrpSpPr>
            <p:grpSpPr>
              <a:xfrm flipV="1">
                <a:off x="746760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198" name="Rectangle 197">
                  <a:extLst>
                    <a:ext uri="{FF2B5EF4-FFF2-40B4-BE49-F238E27FC236}">
                      <a16:creationId xmlns:a16="http://schemas.microsoft.com/office/drawing/2014/main" id="{9A5319E1-37D3-EFC4-D841-FD4BDC23A9AB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99" name="Rectangle 198">
                  <a:extLst>
                    <a:ext uri="{FF2B5EF4-FFF2-40B4-BE49-F238E27FC236}">
                      <a16:creationId xmlns:a16="http://schemas.microsoft.com/office/drawing/2014/main" id="{36E5A17C-8980-62C4-4176-580C41F582A9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00" name="Rectangle 199">
                  <a:extLst>
                    <a:ext uri="{FF2B5EF4-FFF2-40B4-BE49-F238E27FC236}">
                      <a16:creationId xmlns:a16="http://schemas.microsoft.com/office/drawing/2014/main" id="{5B11333B-2162-7496-27EC-E558A9025A9C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201" name="Rectangle 200">
                  <a:extLst>
                    <a:ext uri="{FF2B5EF4-FFF2-40B4-BE49-F238E27FC236}">
                      <a16:creationId xmlns:a16="http://schemas.microsoft.com/office/drawing/2014/main" id="{1DEDEB7C-AFA9-D8BC-6719-99A45CBE59E7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id="{07CABDBF-34BD-E92C-9403-3DB9A17F4BDB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 flipV="1">
                <a:off x="783336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194" name="Rectangle 193">
                  <a:extLst>
                    <a:ext uri="{FF2B5EF4-FFF2-40B4-BE49-F238E27FC236}">
                      <a16:creationId xmlns:a16="http://schemas.microsoft.com/office/drawing/2014/main" id="{CC265FDC-476C-6617-1436-D557D609F9F2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95" name="Rectangle 194">
                  <a:extLst>
                    <a:ext uri="{FF2B5EF4-FFF2-40B4-BE49-F238E27FC236}">
                      <a16:creationId xmlns:a16="http://schemas.microsoft.com/office/drawing/2014/main" id="{325665A5-376B-6019-8476-8E4F542E996A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96" name="Rectangle 195">
                  <a:extLst>
                    <a:ext uri="{FF2B5EF4-FFF2-40B4-BE49-F238E27FC236}">
                      <a16:creationId xmlns:a16="http://schemas.microsoft.com/office/drawing/2014/main" id="{56CC1E7D-5E93-61C4-9B06-D8286D938A12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id="{35FB17DB-352E-6CCB-349F-027F614CE429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</p:grp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2CF2981A-7DC5-93D8-0FAB-8FBC1D8787AD}"/>
                </a:ext>
              </a:extLst>
            </p:cNvPr>
            <p:cNvGrpSpPr/>
            <p:nvPr/>
          </p:nvGrpSpPr>
          <p:grpSpPr>
            <a:xfrm>
              <a:off x="7968062" y="5476902"/>
              <a:ext cx="731520" cy="731520"/>
              <a:chOff x="7467600" y="1066800"/>
              <a:chExt cx="731520" cy="731520"/>
            </a:xfrm>
          </p:grpSpPr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1E1480E0-B318-8972-ABAE-82C0625CED20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746760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186" name="Rectangle 185">
                  <a:extLst>
                    <a:ext uri="{FF2B5EF4-FFF2-40B4-BE49-F238E27FC236}">
                      <a16:creationId xmlns:a16="http://schemas.microsoft.com/office/drawing/2014/main" id="{8FBD0C61-05C9-E6F9-79D0-9F97EEA82617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87" name="Rectangle 186">
                  <a:extLst>
                    <a:ext uri="{FF2B5EF4-FFF2-40B4-BE49-F238E27FC236}">
                      <a16:creationId xmlns:a16="http://schemas.microsoft.com/office/drawing/2014/main" id="{9D2CFF46-D9D6-917D-3413-362A446EAA1D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88" name="Rectangle 187">
                  <a:extLst>
                    <a:ext uri="{FF2B5EF4-FFF2-40B4-BE49-F238E27FC236}">
                      <a16:creationId xmlns:a16="http://schemas.microsoft.com/office/drawing/2014/main" id="{DEE5EA66-F7F0-0F95-797C-A8B076E53660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89" name="Rectangle 188">
                  <a:extLst>
                    <a:ext uri="{FF2B5EF4-FFF2-40B4-BE49-F238E27FC236}">
                      <a16:creationId xmlns:a16="http://schemas.microsoft.com/office/drawing/2014/main" id="{20456729-E915-1005-F0DF-4C2DAD4917AC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171" name="Group 170">
                <a:extLst>
                  <a:ext uri="{FF2B5EF4-FFF2-40B4-BE49-F238E27FC236}">
                    <a16:creationId xmlns:a16="http://schemas.microsoft.com/office/drawing/2014/main" id="{E1DBC495-29E5-3FE1-FED1-28AE1817ABC7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>
                <a:off x="7833360" y="1066800"/>
                <a:ext cx="365760" cy="365760"/>
                <a:chOff x="7913370" y="1356360"/>
                <a:chExt cx="708660" cy="624840"/>
              </a:xfrm>
            </p:grpSpPr>
            <p:sp>
              <p:nvSpPr>
                <p:cNvPr id="182" name="Rectangle 181">
                  <a:extLst>
                    <a:ext uri="{FF2B5EF4-FFF2-40B4-BE49-F238E27FC236}">
                      <a16:creationId xmlns:a16="http://schemas.microsoft.com/office/drawing/2014/main" id="{1C554644-86F1-8829-C686-D0452BFBEF1B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BC343FB5-7EBF-0814-0D13-72B85F419A0D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79D409F5-ADEC-ED9B-ADAF-6E0535647E39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4522FB4A-C677-8806-E377-BCE56B31BBE9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172" name="Group 171">
                <a:extLst>
                  <a:ext uri="{FF2B5EF4-FFF2-40B4-BE49-F238E27FC236}">
                    <a16:creationId xmlns:a16="http://schemas.microsoft.com/office/drawing/2014/main" id="{CB8A684B-C44C-5A70-CF69-9FC9A597BBEC}"/>
                  </a:ext>
                </a:extLst>
              </p:cNvPr>
              <p:cNvGrpSpPr>
                <a:grpSpLocks/>
              </p:cNvGrpSpPr>
              <p:nvPr/>
            </p:nvGrpSpPr>
            <p:grpSpPr>
              <a:xfrm flipV="1">
                <a:off x="746760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178" name="Rectangle 177">
                  <a:extLst>
                    <a:ext uri="{FF2B5EF4-FFF2-40B4-BE49-F238E27FC236}">
                      <a16:creationId xmlns:a16="http://schemas.microsoft.com/office/drawing/2014/main" id="{4014E8DF-D7ED-60C7-9ADA-85E1821DA3E1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79" name="Rectangle 178">
                  <a:extLst>
                    <a:ext uri="{FF2B5EF4-FFF2-40B4-BE49-F238E27FC236}">
                      <a16:creationId xmlns:a16="http://schemas.microsoft.com/office/drawing/2014/main" id="{0F90E761-47AD-6831-2EF5-5729E3A8AB45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DDADA106-E876-79C5-6D40-9511802B508A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81" name="Rectangle 180">
                  <a:extLst>
                    <a:ext uri="{FF2B5EF4-FFF2-40B4-BE49-F238E27FC236}">
                      <a16:creationId xmlns:a16="http://schemas.microsoft.com/office/drawing/2014/main" id="{ABD87B81-8B54-75D7-E4FE-08BFB580C1BC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  <p:grpSp>
            <p:nvGrpSpPr>
              <p:cNvPr id="173" name="Group 172">
                <a:extLst>
                  <a:ext uri="{FF2B5EF4-FFF2-40B4-BE49-F238E27FC236}">
                    <a16:creationId xmlns:a16="http://schemas.microsoft.com/office/drawing/2014/main" id="{0629ADBE-6816-F286-C285-1388FC4DD231}"/>
                  </a:ext>
                </a:extLst>
              </p:cNvPr>
              <p:cNvGrpSpPr>
                <a:grpSpLocks/>
              </p:cNvGrpSpPr>
              <p:nvPr/>
            </p:nvGrpSpPr>
            <p:grpSpPr>
              <a:xfrm flipH="1" flipV="1">
                <a:off x="7833360" y="1432560"/>
                <a:ext cx="365760" cy="365760"/>
                <a:chOff x="7913370" y="1356360"/>
                <a:chExt cx="708660" cy="624840"/>
              </a:xfrm>
            </p:grpSpPr>
            <p:sp>
              <p:nvSpPr>
                <p:cNvPr id="174" name="Rectangle 173">
                  <a:extLst>
                    <a:ext uri="{FF2B5EF4-FFF2-40B4-BE49-F238E27FC236}">
                      <a16:creationId xmlns:a16="http://schemas.microsoft.com/office/drawing/2014/main" id="{7654E73E-F3C0-FB1C-9A3A-8B2142D5ADC0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544830" cy="466725"/>
                </a:xfrm>
                <a:prstGeom prst="rect">
                  <a:avLst/>
                </a:prstGeom>
                <a:pattFill prst="lgGrid">
                  <a:fgClr>
                    <a:schemeClr val="bg1">
                      <a:lumMod val="75000"/>
                    </a:schemeClr>
                  </a:fgClr>
                  <a:bgClr>
                    <a:schemeClr val="bg1"/>
                  </a:bgClr>
                </a:patt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75" name="Rectangle 174">
                  <a:extLst>
                    <a:ext uri="{FF2B5EF4-FFF2-40B4-BE49-F238E27FC236}">
                      <a16:creationId xmlns:a16="http://schemas.microsoft.com/office/drawing/2014/main" id="{6763730D-069E-5B37-8210-7904EA37080D}"/>
                    </a:ext>
                  </a:extLst>
                </p:cNvPr>
                <p:cNvSpPr/>
                <p:nvPr/>
              </p:nvSpPr>
              <p:spPr>
                <a:xfrm>
                  <a:off x="8469630" y="1356360"/>
                  <a:ext cx="152400" cy="48196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76" name="Rectangle 175">
                  <a:extLst>
                    <a:ext uri="{FF2B5EF4-FFF2-40B4-BE49-F238E27FC236}">
                      <a16:creationId xmlns:a16="http://schemas.microsoft.com/office/drawing/2014/main" id="{6601D9E2-4C4D-F5FD-8746-BD6AF82DBCFE}"/>
                    </a:ext>
                  </a:extLst>
                </p:cNvPr>
                <p:cNvSpPr/>
                <p:nvPr/>
              </p:nvSpPr>
              <p:spPr>
                <a:xfrm>
                  <a:off x="7913370" y="1828800"/>
                  <a:ext cx="556260" cy="1524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  <p:sp>
              <p:nvSpPr>
                <p:cNvPr id="177" name="Rectangle 176">
                  <a:extLst>
                    <a:ext uri="{FF2B5EF4-FFF2-40B4-BE49-F238E27FC236}">
                      <a16:creationId xmlns:a16="http://schemas.microsoft.com/office/drawing/2014/main" id="{8DC0B48D-508B-73FA-37F9-790867C6563A}"/>
                    </a:ext>
                  </a:extLst>
                </p:cNvPr>
                <p:cNvSpPr/>
                <p:nvPr/>
              </p:nvSpPr>
              <p:spPr>
                <a:xfrm>
                  <a:off x="7924800" y="1371600"/>
                  <a:ext cx="697230" cy="609600"/>
                </a:xfrm>
                <a:prstGeom prst="rect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accent2"/>
                      </a:solidFill>
                    </a:ln>
                  </a:endParaRPr>
                </a:p>
              </p:txBody>
            </p:sp>
          </p:grpSp>
        </p:grp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EF900D64-1EAC-5A04-BA68-9C3D3E40DC22}"/>
                </a:ext>
              </a:extLst>
            </p:cNvPr>
            <p:cNvGrpSpPr/>
            <p:nvPr/>
          </p:nvGrpSpPr>
          <p:grpSpPr>
            <a:xfrm>
              <a:off x="9601200" y="1828800"/>
              <a:ext cx="1463040" cy="1463040"/>
              <a:chOff x="8763000" y="1828800"/>
              <a:chExt cx="1463040" cy="1463040"/>
            </a:xfrm>
          </p:grpSpPr>
          <p:grpSp>
            <p:nvGrpSpPr>
              <p:cNvPr id="107" name="Group 106">
                <a:extLst>
                  <a:ext uri="{FF2B5EF4-FFF2-40B4-BE49-F238E27FC236}">
                    <a16:creationId xmlns:a16="http://schemas.microsoft.com/office/drawing/2014/main" id="{4940E6B0-AE29-047B-3CC1-F907BA12F47D}"/>
                  </a:ext>
                </a:extLst>
              </p:cNvPr>
              <p:cNvGrpSpPr/>
              <p:nvPr/>
            </p:nvGrpSpPr>
            <p:grpSpPr>
              <a:xfrm>
                <a:off x="8763000" y="1828800"/>
                <a:ext cx="731520" cy="731520"/>
                <a:chOff x="7467600" y="1066800"/>
                <a:chExt cx="731520" cy="731520"/>
              </a:xfrm>
            </p:grpSpPr>
            <p:grpSp>
              <p:nvGrpSpPr>
                <p:cNvPr id="150" name="Group 149">
                  <a:extLst>
                    <a:ext uri="{FF2B5EF4-FFF2-40B4-BE49-F238E27FC236}">
                      <a16:creationId xmlns:a16="http://schemas.microsoft.com/office/drawing/2014/main" id="{9C777943-6EA0-3E6A-D66F-BC74321D5E30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7467600" y="106680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66" name="Rectangle 165">
                    <a:extLst>
                      <a:ext uri="{FF2B5EF4-FFF2-40B4-BE49-F238E27FC236}">
                        <a16:creationId xmlns:a16="http://schemas.microsoft.com/office/drawing/2014/main" id="{0118B26D-B588-ED99-00CC-C50F90E1275D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67" name="Rectangle 166">
                    <a:extLst>
                      <a:ext uri="{FF2B5EF4-FFF2-40B4-BE49-F238E27FC236}">
                        <a16:creationId xmlns:a16="http://schemas.microsoft.com/office/drawing/2014/main" id="{F46798C4-EF1C-8567-30EC-7AE62A52ECB0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68" name="Rectangle 167">
                    <a:extLst>
                      <a:ext uri="{FF2B5EF4-FFF2-40B4-BE49-F238E27FC236}">
                        <a16:creationId xmlns:a16="http://schemas.microsoft.com/office/drawing/2014/main" id="{55650FA7-3B18-EB75-F0B9-200047D5E2DC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69" name="Rectangle 168">
                    <a:extLst>
                      <a:ext uri="{FF2B5EF4-FFF2-40B4-BE49-F238E27FC236}">
                        <a16:creationId xmlns:a16="http://schemas.microsoft.com/office/drawing/2014/main" id="{ACF2CDA4-67A4-158E-B4B4-9E8613D2D5BB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F650EF26-921B-35BA-8D8A-CB82620E3849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flipH="1">
                  <a:off x="7833360" y="106680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62" name="Rectangle 161">
                    <a:extLst>
                      <a:ext uri="{FF2B5EF4-FFF2-40B4-BE49-F238E27FC236}">
                        <a16:creationId xmlns:a16="http://schemas.microsoft.com/office/drawing/2014/main" id="{5A72D7F4-F777-7CBB-87C9-279BA86FE609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63" name="Rectangle 162">
                    <a:extLst>
                      <a:ext uri="{FF2B5EF4-FFF2-40B4-BE49-F238E27FC236}">
                        <a16:creationId xmlns:a16="http://schemas.microsoft.com/office/drawing/2014/main" id="{1EE3FA22-375F-E15C-FBF9-89D028FCB2B8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64" name="Rectangle 163">
                    <a:extLst>
                      <a:ext uri="{FF2B5EF4-FFF2-40B4-BE49-F238E27FC236}">
                        <a16:creationId xmlns:a16="http://schemas.microsoft.com/office/drawing/2014/main" id="{4E18E6C8-99E9-BA52-8F6C-B640D1308BE7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65" name="Rectangle 164">
                    <a:extLst>
                      <a:ext uri="{FF2B5EF4-FFF2-40B4-BE49-F238E27FC236}">
                        <a16:creationId xmlns:a16="http://schemas.microsoft.com/office/drawing/2014/main" id="{62ECB4F0-D211-FC6A-D036-2380ACE87E33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  <p:grpSp>
              <p:nvGrpSpPr>
                <p:cNvPr id="152" name="Group 151">
                  <a:extLst>
                    <a:ext uri="{FF2B5EF4-FFF2-40B4-BE49-F238E27FC236}">
                      <a16:creationId xmlns:a16="http://schemas.microsoft.com/office/drawing/2014/main" id="{8C18D67D-962C-19E0-1BF0-D4428E9FF079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flipV="1">
                  <a:off x="7467600" y="143256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id="{CD559BBA-BF74-4FF5-24F1-0A370FC546E8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59" name="Rectangle 158">
                    <a:extLst>
                      <a:ext uri="{FF2B5EF4-FFF2-40B4-BE49-F238E27FC236}">
                        <a16:creationId xmlns:a16="http://schemas.microsoft.com/office/drawing/2014/main" id="{12E1E7B1-603E-C63A-AA11-AC42858D90B1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60" name="Rectangle 159">
                    <a:extLst>
                      <a:ext uri="{FF2B5EF4-FFF2-40B4-BE49-F238E27FC236}">
                        <a16:creationId xmlns:a16="http://schemas.microsoft.com/office/drawing/2014/main" id="{CD70416B-204D-244C-F81B-75536D4EC659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61" name="Rectangle 160">
                    <a:extLst>
                      <a:ext uri="{FF2B5EF4-FFF2-40B4-BE49-F238E27FC236}">
                        <a16:creationId xmlns:a16="http://schemas.microsoft.com/office/drawing/2014/main" id="{0D7DCFBF-91C0-40BD-0158-4894CF8D61C7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  <p:grpSp>
              <p:nvGrpSpPr>
                <p:cNvPr id="153" name="Group 152">
                  <a:extLst>
                    <a:ext uri="{FF2B5EF4-FFF2-40B4-BE49-F238E27FC236}">
                      <a16:creationId xmlns:a16="http://schemas.microsoft.com/office/drawing/2014/main" id="{CB54E92F-74E3-3FA9-5DF5-3804B5DCF8E3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flipH="1" flipV="1">
                  <a:off x="7833360" y="143256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id="{5864EF27-DA6C-C841-BCDA-BE0DBD61BCF5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676EED9F-DD19-F2B2-DEDB-8278E5276009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56" name="Rectangle 155">
                    <a:extLst>
                      <a:ext uri="{FF2B5EF4-FFF2-40B4-BE49-F238E27FC236}">
                        <a16:creationId xmlns:a16="http://schemas.microsoft.com/office/drawing/2014/main" id="{DB4EEAF8-EEDD-17BB-03A3-9F1787E0B6CA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57" name="Rectangle 156">
                    <a:extLst>
                      <a:ext uri="{FF2B5EF4-FFF2-40B4-BE49-F238E27FC236}">
                        <a16:creationId xmlns:a16="http://schemas.microsoft.com/office/drawing/2014/main" id="{5F355ACC-0E78-25A5-53BE-AA5A18B12AA3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</p:grp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5B89C65A-DDFC-2829-B39B-061FCDB3E59D}"/>
                  </a:ext>
                </a:extLst>
              </p:cNvPr>
              <p:cNvGrpSpPr/>
              <p:nvPr/>
            </p:nvGrpSpPr>
            <p:grpSpPr>
              <a:xfrm>
                <a:off x="9494520" y="1828800"/>
                <a:ext cx="731520" cy="731520"/>
                <a:chOff x="7467600" y="1066800"/>
                <a:chExt cx="731520" cy="731520"/>
              </a:xfrm>
            </p:grpSpPr>
            <p:grpSp>
              <p:nvGrpSpPr>
                <p:cNvPr id="130" name="Group 129">
                  <a:extLst>
                    <a:ext uri="{FF2B5EF4-FFF2-40B4-BE49-F238E27FC236}">
                      <a16:creationId xmlns:a16="http://schemas.microsoft.com/office/drawing/2014/main" id="{754491D8-586B-B451-DE6D-D1F5BEDDCF21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7467600" y="106680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46" name="Rectangle 145">
                    <a:extLst>
                      <a:ext uri="{FF2B5EF4-FFF2-40B4-BE49-F238E27FC236}">
                        <a16:creationId xmlns:a16="http://schemas.microsoft.com/office/drawing/2014/main" id="{7E9D7F2C-CE17-7F43-C823-C0C3F5DB37D1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47" name="Rectangle 146">
                    <a:extLst>
                      <a:ext uri="{FF2B5EF4-FFF2-40B4-BE49-F238E27FC236}">
                        <a16:creationId xmlns:a16="http://schemas.microsoft.com/office/drawing/2014/main" id="{7C6F0D42-00CE-B164-B8D1-428C8A21014B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48" name="Rectangle 147">
                    <a:extLst>
                      <a:ext uri="{FF2B5EF4-FFF2-40B4-BE49-F238E27FC236}">
                        <a16:creationId xmlns:a16="http://schemas.microsoft.com/office/drawing/2014/main" id="{4A99D251-0296-C7FF-07C8-6F06BC1087C0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49" name="Rectangle 148">
                    <a:extLst>
                      <a:ext uri="{FF2B5EF4-FFF2-40B4-BE49-F238E27FC236}">
                        <a16:creationId xmlns:a16="http://schemas.microsoft.com/office/drawing/2014/main" id="{5D0DE548-D243-51CF-0C7A-92D225AD087D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42C0D816-D8F6-3539-64DF-F905D6496971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flipH="1">
                  <a:off x="7833360" y="106680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42" name="Rectangle 141">
                    <a:extLst>
                      <a:ext uri="{FF2B5EF4-FFF2-40B4-BE49-F238E27FC236}">
                        <a16:creationId xmlns:a16="http://schemas.microsoft.com/office/drawing/2014/main" id="{DE78076F-B058-8AD0-1A43-C9A618BF7F16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43" name="Rectangle 142">
                    <a:extLst>
                      <a:ext uri="{FF2B5EF4-FFF2-40B4-BE49-F238E27FC236}">
                        <a16:creationId xmlns:a16="http://schemas.microsoft.com/office/drawing/2014/main" id="{EA464F72-E0D7-9104-E900-502FA041A4D2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039D22B8-A183-7725-11E7-BFEFE413EF45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33397777-6D3D-FBA7-E7D1-1773FD10D09A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6E6D5362-BC8B-4409-7FA0-BE017C8A1996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flipV="1">
                  <a:off x="7467600" y="143256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38" name="Rectangle 137">
                    <a:extLst>
                      <a:ext uri="{FF2B5EF4-FFF2-40B4-BE49-F238E27FC236}">
                        <a16:creationId xmlns:a16="http://schemas.microsoft.com/office/drawing/2014/main" id="{C0753EE5-AF47-6EB8-7B7A-0ED0FF702E70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id="{D6B5D999-FB2B-F28C-CABE-19CE2EC12865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50AC0F6A-E280-84BD-5B98-F126710B300E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41" name="Rectangle 140">
                    <a:extLst>
                      <a:ext uri="{FF2B5EF4-FFF2-40B4-BE49-F238E27FC236}">
                        <a16:creationId xmlns:a16="http://schemas.microsoft.com/office/drawing/2014/main" id="{65239491-BE53-AB66-B1EF-AA335C8577F6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  <p:grpSp>
              <p:nvGrpSpPr>
                <p:cNvPr id="133" name="Group 132">
                  <a:extLst>
                    <a:ext uri="{FF2B5EF4-FFF2-40B4-BE49-F238E27FC236}">
                      <a16:creationId xmlns:a16="http://schemas.microsoft.com/office/drawing/2014/main" id="{9BDCB32F-8CF9-25FD-4CA7-040C7E780699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flipH="1" flipV="1">
                  <a:off x="7833360" y="143256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34" name="Rectangle 133">
                    <a:extLst>
                      <a:ext uri="{FF2B5EF4-FFF2-40B4-BE49-F238E27FC236}">
                        <a16:creationId xmlns:a16="http://schemas.microsoft.com/office/drawing/2014/main" id="{C5CC94D4-78E3-51B2-92AA-FF4574366339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35" name="Rectangle 134">
                    <a:extLst>
                      <a:ext uri="{FF2B5EF4-FFF2-40B4-BE49-F238E27FC236}">
                        <a16:creationId xmlns:a16="http://schemas.microsoft.com/office/drawing/2014/main" id="{D9FC51FA-1C1B-EDFC-8E82-FCE88CEF61EB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36" name="Rectangle 135">
                    <a:extLst>
                      <a:ext uri="{FF2B5EF4-FFF2-40B4-BE49-F238E27FC236}">
                        <a16:creationId xmlns:a16="http://schemas.microsoft.com/office/drawing/2014/main" id="{18859293-0D67-DABB-14BC-6EF1355F7650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37" name="Rectangle 136">
                    <a:extLst>
                      <a:ext uri="{FF2B5EF4-FFF2-40B4-BE49-F238E27FC236}">
                        <a16:creationId xmlns:a16="http://schemas.microsoft.com/office/drawing/2014/main" id="{B898BD3E-1D89-39D8-D3D1-EA230AD74340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2CF5BE5F-158D-5744-D88B-1A876C3CC94D}"/>
                  </a:ext>
                </a:extLst>
              </p:cNvPr>
              <p:cNvGrpSpPr/>
              <p:nvPr/>
            </p:nvGrpSpPr>
            <p:grpSpPr>
              <a:xfrm>
                <a:off x="9494520" y="2560320"/>
                <a:ext cx="731520" cy="731520"/>
                <a:chOff x="7467600" y="1066800"/>
                <a:chExt cx="731520" cy="731520"/>
              </a:xfrm>
            </p:grpSpPr>
            <p:grpSp>
              <p:nvGrpSpPr>
                <p:cNvPr id="110" name="Group 109">
                  <a:extLst>
                    <a:ext uri="{FF2B5EF4-FFF2-40B4-BE49-F238E27FC236}">
                      <a16:creationId xmlns:a16="http://schemas.microsoft.com/office/drawing/2014/main" id="{898949EF-A00B-B0FF-1FC2-742E630F9A47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7467600" y="106680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26" name="Rectangle 125">
                    <a:extLst>
                      <a:ext uri="{FF2B5EF4-FFF2-40B4-BE49-F238E27FC236}">
                        <a16:creationId xmlns:a16="http://schemas.microsoft.com/office/drawing/2014/main" id="{B6BE4EA5-1CBA-5875-BA21-70671D7218E0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27" name="Rectangle 126">
                    <a:extLst>
                      <a:ext uri="{FF2B5EF4-FFF2-40B4-BE49-F238E27FC236}">
                        <a16:creationId xmlns:a16="http://schemas.microsoft.com/office/drawing/2014/main" id="{985B45A1-9826-0266-D65A-189A423F6397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28" name="Rectangle 127">
                    <a:extLst>
                      <a:ext uri="{FF2B5EF4-FFF2-40B4-BE49-F238E27FC236}">
                        <a16:creationId xmlns:a16="http://schemas.microsoft.com/office/drawing/2014/main" id="{861D1FA1-93A7-C5E9-065A-A38FFD0B4E52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29" name="Rectangle 128">
                    <a:extLst>
                      <a:ext uri="{FF2B5EF4-FFF2-40B4-BE49-F238E27FC236}">
                        <a16:creationId xmlns:a16="http://schemas.microsoft.com/office/drawing/2014/main" id="{F16A8D55-9690-CF72-CC97-1843DD7AAF9F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  <p:grpSp>
              <p:nvGrpSpPr>
                <p:cNvPr id="111" name="Group 110">
                  <a:extLst>
                    <a:ext uri="{FF2B5EF4-FFF2-40B4-BE49-F238E27FC236}">
                      <a16:creationId xmlns:a16="http://schemas.microsoft.com/office/drawing/2014/main" id="{93D66649-C62D-E7EC-5245-1723F28DFBAB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flipH="1">
                  <a:off x="7833360" y="106680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22" name="Rectangle 121">
                    <a:extLst>
                      <a:ext uri="{FF2B5EF4-FFF2-40B4-BE49-F238E27FC236}">
                        <a16:creationId xmlns:a16="http://schemas.microsoft.com/office/drawing/2014/main" id="{CEB67D1D-A3AE-25DC-95CB-9246985F6FDF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23" name="Rectangle 122">
                    <a:extLst>
                      <a:ext uri="{FF2B5EF4-FFF2-40B4-BE49-F238E27FC236}">
                        <a16:creationId xmlns:a16="http://schemas.microsoft.com/office/drawing/2014/main" id="{29EAC862-525D-906F-D2DF-FB2E3F5C4BED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24" name="Rectangle 123">
                    <a:extLst>
                      <a:ext uri="{FF2B5EF4-FFF2-40B4-BE49-F238E27FC236}">
                        <a16:creationId xmlns:a16="http://schemas.microsoft.com/office/drawing/2014/main" id="{CE857355-F514-5C60-6BD8-2C99AB33303D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25" name="Rectangle 124">
                    <a:extLst>
                      <a:ext uri="{FF2B5EF4-FFF2-40B4-BE49-F238E27FC236}">
                        <a16:creationId xmlns:a16="http://schemas.microsoft.com/office/drawing/2014/main" id="{6D74DF6A-7258-5F2F-24BC-B7B1F1B1370B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  <p:grpSp>
              <p:nvGrpSpPr>
                <p:cNvPr id="112" name="Group 111">
                  <a:extLst>
                    <a:ext uri="{FF2B5EF4-FFF2-40B4-BE49-F238E27FC236}">
                      <a16:creationId xmlns:a16="http://schemas.microsoft.com/office/drawing/2014/main" id="{0ACEE8C4-4AB3-93D5-1B2D-95AE8AFF3372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flipV="1">
                  <a:off x="7467600" y="143256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18" name="Rectangle 117">
                    <a:extLst>
                      <a:ext uri="{FF2B5EF4-FFF2-40B4-BE49-F238E27FC236}">
                        <a16:creationId xmlns:a16="http://schemas.microsoft.com/office/drawing/2014/main" id="{CE180CD4-8FCE-DC34-C93B-E541E7DAA82F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19" name="Rectangle 118">
                    <a:extLst>
                      <a:ext uri="{FF2B5EF4-FFF2-40B4-BE49-F238E27FC236}">
                        <a16:creationId xmlns:a16="http://schemas.microsoft.com/office/drawing/2014/main" id="{36BA0A3F-1DA8-31C9-72D9-42D509F63C52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20" name="Rectangle 119">
                    <a:extLst>
                      <a:ext uri="{FF2B5EF4-FFF2-40B4-BE49-F238E27FC236}">
                        <a16:creationId xmlns:a16="http://schemas.microsoft.com/office/drawing/2014/main" id="{170E27FA-543C-9F53-0B87-EF5C147F81A2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21" name="Rectangle 120">
                    <a:extLst>
                      <a:ext uri="{FF2B5EF4-FFF2-40B4-BE49-F238E27FC236}">
                        <a16:creationId xmlns:a16="http://schemas.microsoft.com/office/drawing/2014/main" id="{BFD5F888-839B-FE8F-9BE0-DCBD2C6EDB18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  <p:grpSp>
              <p:nvGrpSpPr>
                <p:cNvPr id="113" name="Group 112">
                  <a:extLst>
                    <a:ext uri="{FF2B5EF4-FFF2-40B4-BE49-F238E27FC236}">
                      <a16:creationId xmlns:a16="http://schemas.microsoft.com/office/drawing/2014/main" id="{00B55722-25CE-1FA4-4725-B005FF439F4C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 flipH="1" flipV="1">
                  <a:off x="7833360" y="1432560"/>
                  <a:ext cx="365760" cy="365760"/>
                  <a:chOff x="7913370" y="1356360"/>
                  <a:chExt cx="708660" cy="624840"/>
                </a:xfrm>
              </p:grpSpPr>
              <p:sp>
                <p:nvSpPr>
                  <p:cNvPr id="114" name="Rectangle 113">
                    <a:extLst>
                      <a:ext uri="{FF2B5EF4-FFF2-40B4-BE49-F238E27FC236}">
                        <a16:creationId xmlns:a16="http://schemas.microsoft.com/office/drawing/2014/main" id="{C7EDEECD-00A8-C7D7-B0F0-7824ACB34669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544830" cy="466725"/>
                  </a:xfrm>
                  <a:prstGeom prst="rect">
                    <a:avLst/>
                  </a:prstGeom>
                  <a:pattFill prst="lgGrid">
                    <a:fgClr>
                      <a:schemeClr val="bg1">
                        <a:lumMod val="75000"/>
                      </a:schemeClr>
                    </a:fgClr>
                    <a:bgClr>
                      <a:schemeClr val="bg1"/>
                    </a:bgClr>
                  </a:patt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15" name="Rectangle 114">
                    <a:extLst>
                      <a:ext uri="{FF2B5EF4-FFF2-40B4-BE49-F238E27FC236}">
                        <a16:creationId xmlns:a16="http://schemas.microsoft.com/office/drawing/2014/main" id="{A98395EA-A89F-26A6-D7B5-E3F41A53CD93}"/>
                      </a:ext>
                    </a:extLst>
                  </p:cNvPr>
                  <p:cNvSpPr/>
                  <p:nvPr/>
                </p:nvSpPr>
                <p:spPr>
                  <a:xfrm>
                    <a:off x="8469630" y="1356360"/>
                    <a:ext cx="152400" cy="481965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16" name="Rectangle 115">
                    <a:extLst>
                      <a:ext uri="{FF2B5EF4-FFF2-40B4-BE49-F238E27FC236}">
                        <a16:creationId xmlns:a16="http://schemas.microsoft.com/office/drawing/2014/main" id="{B83E5CEC-6A1F-F7CC-DED5-6BAA1915348A}"/>
                      </a:ext>
                    </a:extLst>
                  </p:cNvPr>
                  <p:cNvSpPr/>
                  <p:nvPr/>
                </p:nvSpPr>
                <p:spPr>
                  <a:xfrm>
                    <a:off x="7913370" y="1828800"/>
                    <a:ext cx="556260" cy="152400"/>
                  </a:xfrm>
                  <a:prstGeom prst="rect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  <p:sp>
                <p:nvSpPr>
                  <p:cNvPr id="117" name="Rectangle 116">
                    <a:extLst>
                      <a:ext uri="{FF2B5EF4-FFF2-40B4-BE49-F238E27FC236}">
                        <a16:creationId xmlns:a16="http://schemas.microsoft.com/office/drawing/2014/main" id="{75F27B0C-7CC8-7C7A-E5E0-B8961C866DD6}"/>
                      </a:ext>
                    </a:extLst>
                  </p:cNvPr>
                  <p:cNvSpPr/>
                  <p:nvPr/>
                </p:nvSpPr>
                <p:spPr>
                  <a:xfrm>
                    <a:off x="7924800" y="1371600"/>
                    <a:ext cx="697230" cy="609600"/>
                  </a:xfrm>
                  <a:prstGeom prst="rect">
                    <a:avLst/>
                  </a:prstGeom>
                  <a:noFill/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2"/>
                        </a:solidFill>
                      </a:ln>
                    </a:endParaRPr>
                  </a:p>
                </p:txBody>
              </p:sp>
            </p:grpSp>
          </p:grpSp>
        </p:grp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D600C5F6-6305-B68E-A198-4E2AEAC3E558}"/>
                </a:ext>
              </a:extLst>
            </p:cNvPr>
            <p:cNvCxnSpPr>
              <a:cxnSpLocks/>
            </p:cNvCxnSpPr>
            <p:nvPr/>
          </p:nvCxnSpPr>
          <p:spPr>
            <a:xfrm>
              <a:off x="8991600" y="2895600"/>
              <a:ext cx="1005840" cy="0"/>
            </a:xfrm>
            <a:prstGeom prst="line">
              <a:avLst/>
            </a:prstGeom>
            <a:ln w="76200" cap="rnd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8DCC8A92-BF48-71B5-FEBD-38596E243ECB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7955280" y="4770120"/>
              <a:ext cx="1005840" cy="0"/>
            </a:xfrm>
            <a:prstGeom prst="line">
              <a:avLst/>
            </a:prstGeom>
            <a:ln w="76200" cap="rnd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9B22F754-2CD8-CB72-62C5-2B071814B0D7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0315605" y="5026166"/>
              <a:ext cx="1005840" cy="0"/>
            </a:xfrm>
            <a:prstGeom prst="line">
              <a:avLst/>
            </a:prstGeom>
            <a:ln w="76200" cap="rnd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2FA0A116-A410-4CD7-21AA-EDFD25FB6E87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8183880" y="3611880"/>
              <a:ext cx="548640" cy="0"/>
            </a:xfrm>
            <a:prstGeom prst="line">
              <a:avLst/>
            </a:prstGeom>
            <a:ln w="76200" cap="rnd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F63D1E2-CDBE-EB99-5DBC-2B2A01C28C23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0529797" y="3611880"/>
              <a:ext cx="548640" cy="0"/>
            </a:xfrm>
            <a:prstGeom prst="line">
              <a:avLst/>
            </a:prstGeom>
            <a:ln w="76200" cap="rnd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AAE5860F-E4B7-AA79-99F7-93FB5A03DEE1}"/>
                </a:ext>
              </a:extLst>
            </p:cNvPr>
            <p:cNvCxnSpPr>
              <a:cxnSpLocks/>
            </p:cNvCxnSpPr>
            <p:nvPr/>
          </p:nvCxnSpPr>
          <p:spPr>
            <a:xfrm>
              <a:off x="9176471" y="6032294"/>
              <a:ext cx="1005840" cy="0"/>
            </a:xfrm>
            <a:prstGeom prst="line">
              <a:avLst/>
            </a:prstGeom>
            <a:ln w="76200" cap="rnd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99837783-E46E-4F30-A462-F92A11B454A0}"/>
                </a:ext>
              </a:extLst>
            </p:cNvPr>
            <p:cNvGrpSpPr>
              <a:grpSpLocks/>
            </p:cNvGrpSpPr>
            <p:nvPr/>
          </p:nvGrpSpPr>
          <p:grpSpPr>
            <a:xfrm flipH="1" flipV="1">
              <a:off x="10683240" y="5882640"/>
              <a:ext cx="365760" cy="365760"/>
              <a:chOff x="7913370" y="1356360"/>
              <a:chExt cx="708660" cy="624840"/>
            </a:xfrm>
          </p:grpSpPr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61F7AF45-704A-818B-4CA5-BD4931EF2838}"/>
                  </a:ext>
                </a:extLst>
              </p:cNvPr>
              <p:cNvSpPr/>
              <p:nvPr/>
            </p:nvSpPr>
            <p:spPr>
              <a:xfrm>
                <a:off x="7924800" y="1371600"/>
                <a:ext cx="544830" cy="466725"/>
              </a:xfrm>
              <a:prstGeom prst="rect">
                <a:avLst/>
              </a:prstGeom>
              <a:pattFill prst="lgGrid">
                <a:fgClr>
                  <a:schemeClr val="bg1">
                    <a:lumMod val="75000"/>
                  </a:schemeClr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chemeClr val="accent2"/>
                    </a:solidFill>
                  </a:ln>
                </a:endParaRPr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297038E5-D610-F258-98DE-D97A90C32DFF}"/>
                  </a:ext>
                </a:extLst>
              </p:cNvPr>
              <p:cNvSpPr/>
              <p:nvPr/>
            </p:nvSpPr>
            <p:spPr>
              <a:xfrm>
                <a:off x="8469630" y="1356360"/>
                <a:ext cx="152400" cy="481965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chemeClr val="accent2"/>
                    </a:solidFill>
                  </a:ln>
                </a:endParaRPr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ABD4E2A4-B000-3EDE-643B-5986E5D9A553}"/>
                  </a:ext>
                </a:extLst>
              </p:cNvPr>
              <p:cNvSpPr/>
              <p:nvPr/>
            </p:nvSpPr>
            <p:spPr>
              <a:xfrm>
                <a:off x="7913370" y="1828800"/>
                <a:ext cx="556260" cy="152400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chemeClr val="accent2"/>
                    </a:solidFill>
                  </a:ln>
                </a:endParaRPr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235D4225-6A78-CA16-608E-9B98B572589F}"/>
                  </a:ext>
                </a:extLst>
              </p:cNvPr>
              <p:cNvSpPr/>
              <p:nvPr/>
            </p:nvSpPr>
            <p:spPr>
              <a:xfrm>
                <a:off x="7924800" y="1371600"/>
                <a:ext cx="697230" cy="609600"/>
              </a:xfrm>
              <a:prstGeom prst="rect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chemeClr val="accent2"/>
                    </a:solidFill>
                  </a:ln>
                </a:endParaRPr>
              </a:p>
            </p:txBody>
          </p: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BBA57E01-8EB7-6107-F592-F701EC75D406}"/>
                </a:ext>
              </a:extLst>
            </p:cNvPr>
            <p:cNvGrpSpPr/>
            <p:nvPr/>
          </p:nvGrpSpPr>
          <p:grpSpPr>
            <a:xfrm>
              <a:off x="7187381" y="1767208"/>
              <a:ext cx="4014019" cy="4557392"/>
              <a:chOff x="7263581" y="1767208"/>
              <a:chExt cx="3413760" cy="4362451"/>
            </a:xfrm>
          </p:grpSpPr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EFF9FE2D-5345-52DF-8B7A-FD53D1D6F738}"/>
                  </a:ext>
                </a:extLst>
              </p:cNvPr>
              <p:cNvSpPr/>
              <p:nvPr/>
            </p:nvSpPr>
            <p:spPr>
              <a:xfrm flipV="1">
                <a:off x="7263581" y="1767208"/>
                <a:ext cx="3383280" cy="4362451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>
                    <a:solidFill>
                      <a:schemeClr val="accent2"/>
                    </a:solidFill>
                  </a:ln>
                </a:endParaRPr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C0CDC0D6-569C-D085-8846-E3A5772868E5}"/>
                  </a:ext>
                </a:extLst>
              </p:cNvPr>
              <p:cNvSpPr/>
              <p:nvPr/>
            </p:nvSpPr>
            <p:spPr>
              <a:xfrm>
                <a:off x="7294061" y="3876996"/>
                <a:ext cx="3383280" cy="2286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800">
                    <a:latin typeface="Calibri" panose="020F0502020204030204" pitchFamily="34" charset="0"/>
                    <a:cs typeface="Calibri" panose="020F0502020204030204" pitchFamily="34" charset="0"/>
                  </a:rPr>
                  <a:t>I/O</a:t>
                </a:r>
              </a:p>
            </p:txBody>
          </p:sp>
        </p:grp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37DD2308-7EB4-FAD0-9319-C34658D7B1D4}"/>
                </a:ext>
              </a:extLst>
            </p:cNvPr>
            <p:cNvSpPr/>
            <p:nvPr/>
          </p:nvSpPr>
          <p:spPr>
            <a:xfrm flipH="1">
              <a:off x="7680960" y="2209956"/>
              <a:ext cx="731520" cy="731520"/>
            </a:xfrm>
            <a:prstGeom prst="rect">
              <a:avLst/>
            </a:prstGeom>
            <a:solidFill>
              <a:srgbClr val="C00000">
                <a:alpha val="50196"/>
              </a:srgbClr>
            </a:solidFill>
            <a:ln w="57150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2"/>
                  </a:solidFill>
                </a:ln>
              </a:endParaRPr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02A012B5-C034-FD9C-8FC4-AE076AC28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970" y="209550"/>
            <a:ext cx="10363200" cy="616269"/>
          </a:xfrm>
        </p:spPr>
        <p:txBody>
          <a:bodyPr/>
          <a:lstStyle/>
          <a:p>
            <a:r>
              <a:rPr lang="en-US" sz="3200"/>
              <a:t>SRAM Array Hierarchy Definition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30303F-D1AD-E882-781B-D00D2FF99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066800"/>
            <a:ext cx="5181600" cy="5410200"/>
          </a:xfrm>
        </p:spPr>
        <p:txBody>
          <a:bodyPr/>
          <a:lstStyle/>
          <a:p>
            <a:r>
              <a:rPr lang="en-US" sz="2400"/>
              <a:t>Cell size is defined by height x width in </a:t>
            </a:r>
            <a:r>
              <a:rPr lang="en-US" sz="2400" err="1"/>
              <a:t>wl</a:t>
            </a:r>
            <a:r>
              <a:rPr lang="en-US" sz="2400"/>
              <a:t>/bl orientation correspondingly.</a:t>
            </a:r>
          </a:p>
          <a:p>
            <a:r>
              <a:rPr lang="en-US" sz="2400"/>
              <a:t>Subarray is a matrix of cells enclosed by decoders and sense amplifier</a:t>
            </a:r>
          </a:p>
          <a:p>
            <a:r>
              <a:rPr lang="en-US" sz="2400"/>
              <a:t>Macro is an independent operable memory array, consists of a matrix of subarray, power rail, r/w control,  address, and I/O.</a:t>
            </a:r>
          </a:p>
          <a:p>
            <a:r>
              <a:rPr lang="en-US" sz="2400"/>
              <a:t>Array is a matrix of macro with data path and control interface to compute unit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292624A-F726-2027-E453-F09012C669EA}"/>
              </a:ext>
            </a:extLst>
          </p:cNvPr>
          <p:cNvSpPr/>
          <p:nvPr/>
        </p:nvSpPr>
        <p:spPr>
          <a:xfrm>
            <a:off x="1371600" y="2438400"/>
            <a:ext cx="5029200" cy="1066800"/>
          </a:xfrm>
          <a:prstGeom prst="rect">
            <a:avLst/>
          </a:prstGeom>
          <a:solidFill>
            <a:srgbClr val="C00000">
              <a:alpha val="50196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2"/>
                </a:solidFill>
              </a:ln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9FA650-2E52-0FA3-E13E-03B586B617D0}"/>
              </a:ext>
            </a:extLst>
          </p:cNvPr>
          <p:cNvSpPr/>
          <p:nvPr/>
        </p:nvSpPr>
        <p:spPr>
          <a:xfrm>
            <a:off x="1371600" y="1133475"/>
            <a:ext cx="5029200" cy="10668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2"/>
                </a:solidFill>
              </a:ln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2A8460C7-E137-0470-68C4-3770CB303715}"/>
              </a:ext>
            </a:extLst>
          </p:cNvPr>
          <p:cNvSpPr/>
          <p:nvPr/>
        </p:nvSpPr>
        <p:spPr>
          <a:xfrm>
            <a:off x="1359218" y="3693794"/>
            <a:ext cx="5029200" cy="1487805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2"/>
                </a:solidFill>
              </a:ln>
            </a:endParaRPr>
          </a:p>
        </p:txBody>
      </p:sp>
      <p:sp>
        <p:nvSpPr>
          <p:cNvPr id="94" name="Freeform 93">
            <a:extLst>
              <a:ext uri="{FF2B5EF4-FFF2-40B4-BE49-F238E27FC236}">
                <a16:creationId xmlns:a16="http://schemas.microsoft.com/office/drawing/2014/main" id="{479253B4-E6A1-919B-11E1-F0D38BF41F3B}"/>
              </a:ext>
            </a:extLst>
          </p:cNvPr>
          <p:cNvSpPr/>
          <p:nvPr/>
        </p:nvSpPr>
        <p:spPr>
          <a:xfrm>
            <a:off x="6411275" y="1189542"/>
            <a:ext cx="1221107" cy="327660"/>
          </a:xfrm>
          <a:custGeom>
            <a:avLst/>
            <a:gdLst>
              <a:gd name="connsiteX0" fmla="*/ 0 w 1257300"/>
              <a:gd name="connsiteY0" fmla="*/ 297180 h 297180"/>
              <a:gd name="connsiteX1" fmla="*/ 422910 w 1257300"/>
              <a:gd name="connsiteY1" fmla="*/ 80010 h 297180"/>
              <a:gd name="connsiteX2" fmla="*/ 1257300 w 1257300"/>
              <a:gd name="connsiteY2" fmla="*/ 0 h 297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57300" h="297180">
                <a:moveTo>
                  <a:pt x="0" y="297180"/>
                </a:moveTo>
                <a:cubicBezTo>
                  <a:pt x="106680" y="213360"/>
                  <a:pt x="213360" y="129540"/>
                  <a:pt x="422910" y="80010"/>
                </a:cubicBezTo>
                <a:cubicBezTo>
                  <a:pt x="632460" y="30480"/>
                  <a:pt x="944880" y="15240"/>
                  <a:pt x="1257300" y="0"/>
                </a:cubicBezTo>
              </a:path>
            </a:pathLst>
          </a:custGeom>
          <a:noFill/>
          <a:ln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reeform 94">
            <a:extLst>
              <a:ext uri="{FF2B5EF4-FFF2-40B4-BE49-F238E27FC236}">
                <a16:creationId xmlns:a16="http://schemas.microsoft.com/office/drawing/2014/main" id="{9692BBBF-9D1A-09C6-D857-64476A720784}"/>
              </a:ext>
            </a:extLst>
          </p:cNvPr>
          <p:cNvSpPr/>
          <p:nvPr/>
        </p:nvSpPr>
        <p:spPr>
          <a:xfrm>
            <a:off x="6400801" y="2082189"/>
            <a:ext cx="1676400" cy="1308750"/>
          </a:xfrm>
          <a:custGeom>
            <a:avLst/>
            <a:gdLst>
              <a:gd name="connsiteX0" fmla="*/ 214 w 3589234"/>
              <a:gd name="connsiteY0" fmla="*/ 1028700 h 1332598"/>
              <a:gd name="connsiteX1" fmla="*/ 594574 w 3589234"/>
              <a:gd name="connsiteY1" fmla="*/ 1268730 h 1332598"/>
              <a:gd name="connsiteX2" fmla="*/ 3589234 w 3589234"/>
              <a:gd name="connsiteY2" fmla="*/ 0 h 1332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89234" h="1332598">
                <a:moveTo>
                  <a:pt x="214" y="1028700"/>
                </a:moveTo>
                <a:cubicBezTo>
                  <a:pt x="-1691" y="1234440"/>
                  <a:pt x="-3596" y="1440180"/>
                  <a:pt x="594574" y="1268730"/>
                </a:cubicBezTo>
                <a:cubicBezTo>
                  <a:pt x="1192744" y="1097280"/>
                  <a:pt x="3004399" y="108585"/>
                  <a:pt x="3589234" y="0"/>
                </a:cubicBezTo>
              </a:path>
            </a:pathLst>
          </a:custGeom>
          <a:noFill/>
          <a:ln>
            <a:solidFill>
              <a:srgbClr val="C00000"/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reeform 95">
            <a:extLst>
              <a:ext uri="{FF2B5EF4-FFF2-40B4-BE49-F238E27FC236}">
                <a16:creationId xmlns:a16="http://schemas.microsoft.com/office/drawing/2014/main" id="{3425D93C-FFB0-B9AB-D3D7-4D94537F7C18}"/>
              </a:ext>
            </a:extLst>
          </p:cNvPr>
          <p:cNvSpPr/>
          <p:nvPr/>
        </p:nvSpPr>
        <p:spPr>
          <a:xfrm>
            <a:off x="6389370" y="4011930"/>
            <a:ext cx="937260" cy="708660"/>
          </a:xfrm>
          <a:custGeom>
            <a:avLst/>
            <a:gdLst>
              <a:gd name="connsiteX0" fmla="*/ 0 w 937260"/>
              <a:gd name="connsiteY0" fmla="*/ 708660 h 708660"/>
              <a:gd name="connsiteX1" fmla="*/ 502920 w 937260"/>
              <a:gd name="connsiteY1" fmla="*/ 582930 h 708660"/>
              <a:gd name="connsiteX2" fmla="*/ 937260 w 937260"/>
              <a:gd name="connsiteY2" fmla="*/ 0 h 708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7260" h="708660">
                <a:moveTo>
                  <a:pt x="0" y="708660"/>
                </a:moveTo>
                <a:cubicBezTo>
                  <a:pt x="173355" y="704850"/>
                  <a:pt x="346710" y="701040"/>
                  <a:pt x="502920" y="582930"/>
                </a:cubicBezTo>
                <a:cubicBezTo>
                  <a:pt x="659130" y="464820"/>
                  <a:pt x="798195" y="232410"/>
                  <a:pt x="937260" y="0"/>
                </a:cubicBezTo>
              </a:path>
            </a:pathLst>
          </a:custGeom>
          <a:noFill/>
          <a:ln>
            <a:solidFill>
              <a:schemeClr val="accent2"/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210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2B912-7267-C9CA-C837-6FF84174B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AMD L3D SRAM Array (V-Cache)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278003B-3C5D-3184-7995-77796AC228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599" y="1050034"/>
            <a:ext cx="10250905" cy="54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512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755C2330-BEE4-F605-85BB-25720556C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61160"/>
            <a:ext cx="4419600" cy="925578"/>
          </a:xfrm>
        </p:spPr>
        <p:txBody>
          <a:bodyPr anchor="t"/>
          <a:lstStyle/>
          <a:p>
            <a:pPr algn="l"/>
            <a:r>
              <a:rPr lang="en-US" sz="2400"/>
              <a:t>Die Size: 40.88 (6.51x6.28) mm</a:t>
            </a:r>
            <a:r>
              <a:rPr lang="en-US" sz="2400" baseline="30000"/>
              <a:t>2</a:t>
            </a:r>
            <a:br>
              <a:rPr lang="en-US" sz="2400" baseline="30000"/>
            </a:br>
            <a:r>
              <a:rPr lang="en-US" sz="1800"/>
              <a:t>2.77mm</a:t>
            </a:r>
            <a:r>
              <a:rPr lang="en-US" sz="1800" baseline="30000"/>
              <a:t>2</a:t>
            </a:r>
            <a:r>
              <a:rPr lang="en-US" sz="1800" b="0"/>
              <a:t> on the top is unknown              7%</a:t>
            </a:r>
            <a:br>
              <a:rPr lang="en-US" sz="1800" b="0"/>
            </a:br>
            <a:r>
              <a:rPr lang="en-US" sz="1800" b="0"/>
              <a:t>Base uses 38.11mm</a:t>
            </a:r>
            <a:r>
              <a:rPr lang="en-US" sz="1800" b="0" baseline="30000"/>
              <a:t>2 </a:t>
            </a:r>
            <a:r>
              <a:rPr lang="en-US" sz="1800" b="0"/>
              <a:t>(L3 cache AE = 35.5%)</a:t>
            </a:r>
            <a:endParaRPr lang="en-US" sz="1800" b="0" baseline="300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BAE76E-C714-E065-DE94-DCE3546FB0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67" t="1466" r="65885" b="62800"/>
          <a:stretch/>
        </p:blipFill>
        <p:spPr>
          <a:xfrm>
            <a:off x="5334000" y="304800"/>
            <a:ext cx="5739613" cy="595450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1B9CFB5-F0A8-26E1-CB2B-5054D9A49FC1}"/>
              </a:ext>
            </a:extLst>
          </p:cNvPr>
          <p:cNvSpPr>
            <a:spLocks noChangeAspect="1"/>
          </p:cNvSpPr>
          <p:nvPr/>
        </p:nvSpPr>
        <p:spPr>
          <a:xfrm>
            <a:off x="7104888" y="640080"/>
            <a:ext cx="2221992" cy="5619224"/>
          </a:xfrm>
          <a:prstGeom prst="rect">
            <a:avLst/>
          </a:prstGeom>
          <a:noFill/>
          <a:ln w="38100" cmpd="sng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DAF032-12B5-5370-E55F-B8BB8E75CAC3}"/>
              </a:ext>
            </a:extLst>
          </p:cNvPr>
          <p:cNvSpPr>
            <a:spLocks noChangeAspect="1"/>
          </p:cNvSpPr>
          <p:nvPr/>
        </p:nvSpPr>
        <p:spPr>
          <a:xfrm>
            <a:off x="9326880" y="640079"/>
            <a:ext cx="198120" cy="5619225"/>
          </a:xfrm>
          <a:prstGeom prst="rect">
            <a:avLst/>
          </a:prstGeom>
          <a:noFill/>
          <a:ln w="3810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80CAC8-53B3-80DB-D323-ECA87CBB5237}"/>
              </a:ext>
            </a:extLst>
          </p:cNvPr>
          <p:cNvSpPr>
            <a:spLocks/>
          </p:cNvSpPr>
          <p:nvPr/>
        </p:nvSpPr>
        <p:spPr>
          <a:xfrm>
            <a:off x="9525000" y="640078"/>
            <a:ext cx="210312" cy="5619225"/>
          </a:xfrm>
          <a:prstGeom prst="rect">
            <a:avLst/>
          </a:prstGeom>
          <a:noFill/>
          <a:ln w="38100" cmpd="sng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D84B69-C5DF-7A35-F708-6D439EBA2B47}"/>
              </a:ext>
            </a:extLst>
          </p:cNvPr>
          <p:cNvSpPr>
            <a:spLocks noChangeAspect="1"/>
          </p:cNvSpPr>
          <p:nvPr/>
        </p:nvSpPr>
        <p:spPr>
          <a:xfrm>
            <a:off x="914400" y="2813279"/>
            <a:ext cx="4343400" cy="768120"/>
          </a:xfrm>
          <a:prstGeom prst="rect">
            <a:avLst/>
          </a:prstGeom>
          <a:noFill/>
          <a:ln w="38100" cmpd="sng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Array: </a:t>
            </a:r>
            <a:r>
              <a:rPr lang="en-US" sz="16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32MB/14.94(6.15x2.43)mm</a:t>
            </a:r>
            <a:r>
              <a:rPr lang="en-US" sz="1600" baseline="30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16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(x2)      78.4% </a:t>
            </a:r>
          </a:p>
          <a:p>
            <a:r>
              <a:rPr lang="en-US" sz="16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2.14MB/mm</a:t>
            </a:r>
            <a:r>
              <a:rPr lang="en-US" sz="1600" baseline="30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en-US" sz="16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(Macro AE=48.5%)</a:t>
            </a:r>
          </a:p>
          <a:p>
            <a:r>
              <a:rPr lang="en-US" sz="16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8x32 128KB macro</a:t>
            </a:r>
          </a:p>
          <a:p>
            <a:endParaRPr lang="en-US" sz="16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6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C1CD710-1FAD-5211-4B8C-137C72722B89}"/>
              </a:ext>
            </a:extLst>
          </p:cNvPr>
          <p:cNvSpPr>
            <a:spLocks/>
          </p:cNvSpPr>
          <p:nvPr/>
        </p:nvSpPr>
        <p:spPr>
          <a:xfrm>
            <a:off x="8787384" y="5221224"/>
            <a:ext cx="237744" cy="146304"/>
          </a:xfrm>
          <a:prstGeom prst="rect">
            <a:avLst/>
          </a:prstGeom>
          <a:solidFill>
            <a:srgbClr val="C00000"/>
          </a:solidFill>
          <a:ln w="6350" cmpd="sng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ADAA1A0-4C6D-BDA7-90CA-09BED54AC6FD}"/>
              </a:ext>
            </a:extLst>
          </p:cNvPr>
          <p:cNvSpPr>
            <a:spLocks/>
          </p:cNvSpPr>
          <p:nvPr/>
        </p:nvSpPr>
        <p:spPr>
          <a:xfrm>
            <a:off x="899160" y="3733800"/>
            <a:ext cx="4358640" cy="1074788"/>
          </a:xfrm>
          <a:prstGeom prst="rect">
            <a:avLst/>
          </a:prstGeom>
          <a:solidFill>
            <a:srgbClr val="C00000"/>
          </a:solidFill>
          <a:ln w="6350" cmpd="sng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Macro: </a:t>
            </a:r>
            <a:r>
              <a:rPr lang="en-US" sz="16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128KB/0.0416(0.16X0.26)mm</a:t>
            </a:r>
            <a:r>
              <a:rPr lang="en-US" sz="1600" baseline="300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  <a:p>
            <a:r>
              <a:rPr lang="en-US" sz="16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3MB/mm</a:t>
            </a:r>
            <a:r>
              <a:rPr lang="en-US" sz="1600" baseline="300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16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(Subarray AE=68% with I/O amortized)</a:t>
            </a:r>
            <a:endParaRPr lang="en-US" sz="1600" baseline="3000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4X4X2 4K</a:t>
            </a:r>
          </a:p>
          <a:p>
            <a:r>
              <a:rPr lang="en-US" sz="16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4K Subarray: </a:t>
            </a:r>
            <a:r>
              <a:rPr lang="en-US" sz="16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32 col X128 row(?)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36D09B5-DA2C-57EE-16AB-2040D241FDF7}"/>
              </a:ext>
            </a:extLst>
          </p:cNvPr>
          <p:cNvGrpSpPr/>
          <p:nvPr/>
        </p:nvGrpSpPr>
        <p:grpSpPr>
          <a:xfrm>
            <a:off x="914400" y="4982308"/>
            <a:ext cx="4419600" cy="1570892"/>
            <a:chOff x="914400" y="3887164"/>
            <a:chExt cx="4419600" cy="1570892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BD2402A7-AA70-3E88-9F7D-00CB439E774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14400" y="3887164"/>
              <a:ext cx="2590800" cy="1570892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7FDDA6-45B2-204F-2DAD-2A01B8A58090}"/>
                </a:ext>
              </a:extLst>
            </p:cNvPr>
            <p:cNvSpPr/>
            <p:nvPr/>
          </p:nvSpPr>
          <p:spPr>
            <a:xfrm>
              <a:off x="3505200" y="4023304"/>
              <a:ext cx="182880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>
                  <a:latin typeface="Calibri" panose="020F0502020204030204" pitchFamily="34" charset="0"/>
                  <a:cs typeface="Calibri" panose="020F0502020204030204" pitchFamily="34" charset="0"/>
                </a:rPr>
                <a:t>Cell Size </a:t>
              </a:r>
            </a:p>
            <a:p>
              <a:r>
                <a:rPr lang="en-US" sz="1600">
                  <a:latin typeface="Calibri" panose="020F0502020204030204" pitchFamily="34" charset="0"/>
                  <a:cs typeface="Calibri" panose="020F0502020204030204" pitchFamily="34" charset="0"/>
                </a:rPr>
                <a:t>0.027µm</a:t>
              </a:r>
              <a:r>
                <a:rPr lang="en-US" sz="1600" baseline="3000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  <a:p>
              <a:r>
                <a:rPr lang="en-US" sz="1600">
                  <a:latin typeface="Calibri" panose="020F0502020204030204" pitchFamily="34" charset="0"/>
                  <a:cs typeface="Calibri" panose="020F0502020204030204" pitchFamily="34" charset="0"/>
                </a:rPr>
                <a:t>4.42MB/mm</a:t>
              </a:r>
              <a:r>
                <a:rPr lang="en-US" sz="1600" baseline="3000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160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9B563ACA-467B-DE47-F717-9EAA9CB3B264}"/>
              </a:ext>
            </a:extLst>
          </p:cNvPr>
          <p:cNvSpPr>
            <a:spLocks/>
          </p:cNvSpPr>
          <p:nvPr/>
        </p:nvSpPr>
        <p:spPr>
          <a:xfrm>
            <a:off x="921778" y="2058469"/>
            <a:ext cx="4336022" cy="581089"/>
          </a:xfrm>
          <a:prstGeom prst="rect">
            <a:avLst/>
          </a:prstGeom>
          <a:noFill/>
          <a:ln w="3810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Tag/LRU: </a:t>
            </a:r>
            <a:r>
              <a:rPr lang="en-US" sz="16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1.35(6.15x0.22) mm</a:t>
            </a:r>
            <a:r>
              <a:rPr lang="en-US" sz="1600" baseline="30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16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(x4)  14.1%</a:t>
            </a:r>
          </a:p>
          <a:p>
            <a:r>
              <a:rPr lang="en-US" sz="16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1088/4 * 6KB = 1632KB 1.18MB/mm</a:t>
            </a:r>
            <a:r>
              <a:rPr lang="en-US" sz="1600" baseline="30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7150755-AE1D-2404-A860-7B363DE2905E}"/>
              </a:ext>
            </a:extLst>
          </p:cNvPr>
          <p:cNvSpPr>
            <a:spLocks/>
          </p:cNvSpPr>
          <p:nvPr/>
        </p:nvSpPr>
        <p:spPr>
          <a:xfrm>
            <a:off x="921778" y="1260599"/>
            <a:ext cx="4336022" cy="656651"/>
          </a:xfrm>
          <a:prstGeom prst="rect">
            <a:avLst/>
          </a:prstGeom>
          <a:noFill/>
          <a:ln w="38100" cmpd="sng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I/O: </a:t>
            </a:r>
            <a:r>
              <a:rPr lang="en-US" sz="16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1.415 (6.15x0.23) mm</a:t>
            </a:r>
            <a:r>
              <a:rPr lang="en-US" sz="1600" baseline="30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16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(x2)           7.5%</a:t>
            </a:r>
          </a:p>
          <a:p>
            <a:r>
              <a:rPr lang="en-US" sz="16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256bFD/core x 8 core = 4K pads</a:t>
            </a:r>
          </a:p>
        </p:txBody>
      </p:sp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C012D7F1-EFE0-C649-B8D1-22BC7BDD8F80}" vid="{C52C8763-F40E-704A-87B5-0B6E7B579E9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90b7a245-a7c3-4504-88b2-cf85318e6b7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90b7a245-a7c3-4504-88b2-cf85318e6b7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Application>Microsoft Office PowerPoint</Application>
  <PresentationFormat>Widescreen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blank</vt:lpstr>
      <vt:lpstr>SRAM Array Hierarchy Definition</vt:lpstr>
      <vt:lpstr>AMD L3D SRAM Array (V-Cache)</vt:lpstr>
      <vt:lpstr>Die Size: 40.88 (6.51x6.28) mm2 2.77mm2 on the top is unknown              7% Base uses 38.11mm2 (L3 cache AE = 35.5%)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AMD L3D SRAM Array (V-Cache)</dc:title>
  <dc:creator>Kau, Derchang</dc:creator>
  <cp:keywords>CTPClassification=CTP_NT</cp:keywords>
  <cp:revision>1</cp:revision>
  <dcterms:created xsi:type="dcterms:W3CDTF">2022-05-10T22:56:49Z</dcterms:created>
  <dcterms:modified xsi:type="dcterms:W3CDTF">2022-05-17T21:33:17Z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