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946C-90E9-1F4B-A977-A8840D277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D51E1-FCA4-7146-BC16-CDECE0E25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760E7-947B-AD4F-AA1B-0A79500F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2DC4B-3F31-F04A-BC61-C2A7AE26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2D6F9-C7DF-4A42-B10F-9B02AA08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3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34D1-7722-084B-9A1E-B09914E0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2BEB-87AA-CA49-87D1-2357E37F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8307A-1EF5-F64A-A6A9-EAC43A2B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BC0D-3267-1D4C-9325-57FB5109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2FB9C-24BA-2B42-AF0C-BB6A9B3B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6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E22FB-4BB7-5A4F-ADEC-22A9FD76D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7BB9A-845C-1246-8B02-AAC92EEC7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8EFD-0E1B-A449-B47F-E04FEE86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39FDF-1C0F-1B45-AE4C-96F92615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3557B-923B-5C48-A980-B06C7DA9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91AE9-7A8E-664E-9B15-C17FDC67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F80A-2048-6340-80B2-9A11FBA9D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87215-662A-DB46-8BBA-17318B72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F0F5F-3279-9F42-B7C5-7F820034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A9805-0F37-744E-9514-F9D3B3B9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2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F9C1-7A8D-9B40-AF9F-0810AD61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62D4-E5B8-4145-ABA0-2E4C3DEF5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5522-303E-5549-B348-80D9932C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7581-8782-9548-968F-D9B0A226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7C6E9-9219-5048-A2AB-B6B8FFE3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2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37B8-7613-6742-B45E-A1FC08B6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07982-3B2A-BC4E-AB07-E996DCF6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70D1A-45AB-3E47-8E37-DF11920D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55BB1-669A-D342-A4AB-55EC89CD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F7FD4-08CF-AA4E-81AB-7E0F3AE0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A48CA-B39E-D549-B833-EF11E0DB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4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4C0D-0FEC-E54A-847F-634C1C51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A683B-DD95-D643-A885-EAD04ACB4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7C851-CD33-CE4D-B088-2482CF414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43415-A000-D04B-BB14-029590A30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1ECF2-8D5E-3647-B013-B1D9D560F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1159D-C88A-2E42-B8CB-9FAC9057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5A36E-84E5-AE4F-B906-F5469647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08ACA-50E7-3D4C-ACC8-28F30F73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4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A5CF-B70D-0E4D-B81A-B5BE6EB0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73C7F-AB18-B94D-855F-E2D5A095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457DB-AE2C-E540-B084-85494A54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AA5E4-C2D2-6345-9366-B82CD7E2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BE5F5-B7C6-0147-BB36-0B337644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AF6F2-36CD-EF4A-8433-46933939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0C1BB-A877-1F4F-996E-06036D51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D298-08CB-DD42-866F-CC326729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7D4DA-BAB8-4547-8FC8-B9981CB1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B3293-5F31-784B-8D3A-5AF4C649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621C5-8843-DF48-B4F2-59C1777E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D252B-3795-CC41-872D-AEF09A84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C4C3-9A78-CB40-8CEC-5E51138E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7EE3-F044-2948-A8D2-D9B87A1C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B3BFD-F049-E542-9ADE-0FF66ECF4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9294A-EF83-D34C-9386-CF1C8E36B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A917A-6BB2-D74B-996F-CBD4AD8E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476AE-4AE8-7842-B999-3C4414A1F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D3163-DD11-B24B-BCEA-6643FE50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1C961-1112-3046-BC09-6D6F68F4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5396B-AB90-0B4C-A77B-FFB44182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7600E-CDAD-3940-96CD-99EC31F25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75AE-AB1F-034C-848D-9E5880DD1262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09C4-1673-1F41-BC76-C50626936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3134-7F6D-1542-8576-2A2FBD66D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28B1-63B2-EE4F-870A-DD5220B07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15CE-ECCE-B24A-91FF-28218D477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839E2-BF26-5943-A656-4BF4A4E75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8AB880-67A3-2B49-B033-69C97774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66"/>
            <a:ext cx="12192000" cy="67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2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A79BEB-D389-B045-AB3B-D772E02D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9B061-E1F7-BD48-8F07-FB5CBA65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4"/>
            <a:ext cx="12192000" cy="68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9A1B5-9F5A-EC46-8E28-2A30EB09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26" y="0"/>
            <a:ext cx="11600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B4D89-7AB3-C64A-8E89-6C20FF26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2" y="0"/>
            <a:ext cx="11829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518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lastModifiedBy>Kau, Derchang</cp:lastModifiedBy>
  <cp:revision>4</cp:revision>
  <dcterms:created xsi:type="dcterms:W3CDTF">2021-05-21T22:29:14Z</dcterms:created>
  <dcterms:modified xsi:type="dcterms:W3CDTF">2021-05-24T03:10:17Z</dcterms:modified>
</cp:coreProperties>
</file>