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7003"/>
  </p:normalViewPr>
  <p:slideViewPr>
    <p:cSldViewPr snapToGrid="0" snapToObjects="1">
      <p:cViewPr varScale="1">
        <p:scale>
          <a:sx n="133" d="100"/>
          <a:sy n="133" d="100"/>
        </p:scale>
        <p:origin x="22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285A-99FD-C64A-9B40-C32A9435B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ADEBF-688B-D84D-A799-BBCCF11F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D919-1EEC-604B-ABC7-14081204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F6851-BA04-484E-B450-676FC96F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375A2-0C45-754E-BF89-D10DA627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7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A476-4074-5E4A-B48F-E8E26C8B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C70B0-3A25-1445-9552-5E3213EBC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9985D-CC4B-3A41-AC27-DD3CBB6D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AC276-1E7B-A74A-8E27-060FB76F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3FE22-CC10-CD48-AFE3-526C0D80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30948-AD08-C24A-B8BC-77F74D75A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7E1C7-D8AB-7543-903E-9048A09E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74292-5ED1-9A41-9073-38857509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25A1B-C2D2-F043-8E73-9C5A09C0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0C2F5-ED11-1F4C-A8B4-A09F2E86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CB60-94F3-5749-BCAD-517CDF7B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CE5C-B8BD-E246-B4A6-EADDAF50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7AC79-7542-0349-BE17-F24CDA86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B8CAF-7515-0646-B4E1-4D8A959F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DCEBC-1EAB-B94A-8FC0-A611183F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3B92-B485-924A-A58C-890757ED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412D6-D3F2-0B45-A38D-CAD786633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17B36-DF6A-5147-B5D0-7C81C81B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40041-624A-0C46-A6CF-C951B242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14B79-FA8F-B343-B8ED-FEC7DB66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E7D45-01D8-A54D-B04C-6655F4B7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36F7-3CCB-1442-8304-E46CFC065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2675B-0C49-2E41-995F-A80689CC2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9ED81-6635-1743-B422-E329FC0B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4DE91-03EC-244C-BB19-41A05000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5D909-9C5B-884B-A572-5683272A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0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B71E-FA2F-8243-87AD-78403BA3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8F6ED-1839-B74C-9B3D-92D970F4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5C8A6-8989-F341-97FB-E49C8C9F2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F8D7D-7BB1-0643-B55C-7F3B1F8CC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1E369-566A-8648-BA23-90DF884A2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1EE6C-29CA-0F44-9D96-8B9A44A0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3846-D9CF-AC4A-8F2C-FEA5A2FF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49D22-C897-0C43-A7DC-F7D83AAB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3E08-ECE7-AF41-A7C7-2735C3B8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55DDE-741A-104D-B028-06EE7A6E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D39B9-A7EE-6045-A301-2E996087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58C34-F258-624C-833E-0790418D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5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75E08-4734-C24F-AF84-D65C9B25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B46B7-F4B0-7B49-83DF-3E25BED4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576B0-7F51-7143-A968-8F15A2E9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8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956D-436A-5745-B4B3-A83396BA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99E3-055D-1847-B35D-5EB1EDD61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7D6A1-85A4-D44A-A742-B91121F91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508D9-E60A-0F4A-92AE-44C178C0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E3B7C-CFC8-7F43-80FC-F9C8CE1D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C3687-F980-DD42-A379-14AC076B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30F3-EA77-634B-94EA-856E9FCF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8EE197-9B5B-4541-A959-A3575F8E6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061A3-DA80-7941-A257-1769DB4BF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4F1CC-D7A3-4246-8907-A5A0DC4B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C53B5-D369-184B-A563-5A9D1D8C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52FE2-09BA-9C45-999D-8729088E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0395C-1E98-0D49-A56D-4B81F744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50F63-E2C7-A542-8BF8-706EE9C8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87F4A-9C8C-2447-8BE7-ED99AFF14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C10F-7F94-7649-B7A9-F9251B20E98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F988-27F9-A546-946D-8FE267169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A704A-1663-0A4A-8982-0D02F956D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BFFF-34EC-6149-86A4-8E43BB81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F5511D-7421-754D-8B22-27829218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8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E509DA6-AD59-D74C-A503-914D9DC5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8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190A3A3-1AED-FF41-A10C-A1947F2C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1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A1746EE-F074-B74E-8D5F-DF215B6A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2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4F85341-35AB-834E-B8C3-7BC3B1BD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3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D17AD1D-ADD7-3841-8C92-EEF5759E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1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54B95F5-A700-2F4F-ABDB-B6613135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4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A54BEF7-51C1-AF46-8981-6F159CCB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2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64DC295-2C1B-A545-9AB8-AFF4F75A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1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C25A96E-6C4B-EB45-A6CC-368090D5F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37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2865D11-1F68-6C4D-8CE0-52B58B22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6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DA0DB81-DC1B-014C-A983-0904DCD5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6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3FC55F3-5B8E-4842-9BB4-07041723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1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2711D6AE-E839-774B-BDDD-43BB514CA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81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161AB66E-926D-5C49-B142-10EF24FA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3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077EB604-CEDA-1744-B2D3-A98618856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1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EDBFEEA-6F85-0C45-BF47-F63E2DCC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525FC46-1D7E-BC42-8F37-264C3A9E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8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6F11A7FB-1C4D-1C43-A3A5-E164A3CF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E9281DA0-83C0-5145-8648-26FC0573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71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FB8627D6-956B-D24F-AF31-1F68CD56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37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645FD37B-E4EF-4547-97D6-830A1431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2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E0B61C0-1BCE-D44E-A1F6-AF828571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60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CC6306FC-5A47-8C4F-9FCC-25A20892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3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720026A-CF9E-A741-8D9D-9A394042F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09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02873D62-450E-2D4E-9D1A-9898060F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09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D2839FA4-2358-A547-A654-ABB679E9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65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003B5739-7A34-B04D-AF3E-CAA70C20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63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8FEE55B9-1899-B64A-8A35-6FF6FAA8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3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F9CE85C3-5DEA-AF41-8074-73611A6D3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49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2FE9B9A0-EBFC-B046-91EE-2E70A1CA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44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19392DA7-9AA2-A947-81AD-5AAB586F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77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5BD1C601-E9FF-4642-9322-FF74389A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5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A28C21C-71D4-B844-80FE-9B9AB365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46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FD5D1522-8CAA-1643-8DD9-68820792A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70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997EF8B-E935-7C4B-ACA1-5A9F5154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17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EBF4F7C2-396A-8744-8DE4-681C1390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63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BD5C757E-6137-164E-AD69-3B6FA70A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51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6CD64D99-4EB4-3C4B-A8F5-DA6FFE4F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2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B3DBE9A0-6E0F-EC42-8DDC-A1F6ED9C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4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2890D0FD-923A-8645-9C95-5D762CD8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08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80E68030-2B13-854F-B7F6-453638BF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60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011B9456-316D-E648-8C84-B7028DA4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8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6D063F7-786A-2740-8067-B6B7CA38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2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C919E1D-DDC7-F743-A34D-28A91A08D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7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3D9A02D-0AC5-D24B-9E45-29374422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0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9784B05-D78B-3844-A05C-B5B5990A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8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D316205-E821-7849-9D63-0AE367B66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7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lastModifiedBy>Kau, Derchang</cp:lastModifiedBy>
  <cp:revision>1</cp:revision>
  <dcterms:created xsi:type="dcterms:W3CDTF">2021-11-30T23:11:22Z</dcterms:created>
  <dcterms:modified xsi:type="dcterms:W3CDTF">2021-11-30T23:30:48Z</dcterms:modified>
</cp:coreProperties>
</file>