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734" r:id="rId5"/>
    <p:sldId id="736" r:id="rId6"/>
    <p:sldId id="737" r:id="rId7"/>
    <p:sldId id="738" r:id="rId8"/>
    <p:sldId id="739" r:id="rId9"/>
    <p:sldId id="732" r:id="rId10"/>
    <p:sldId id="272" r:id="rId11"/>
    <p:sldId id="731" r:id="rId12"/>
    <p:sldId id="258" r:id="rId13"/>
    <p:sldId id="259" r:id="rId14"/>
    <p:sldId id="256" r:id="rId15"/>
    <p:sldId id="257" r:id="rId16"/>
    <p:sldId id="263" r:id="rId17"/>
    <p:sldId id="264" r:id="rId18"/>
    <p:sldId id="269" r:id="rId19"/>
    <p:sldId id="261" r:id="rId20"/>
    <p:sldId id="262" r:id="rId21"/>
    <p:sldId id="344" r:id="rId22"/>
    <p:sldId id="265" r:id="rId23"/>
    <p:sldId id="726" r:id="rId24"/>
    <p:sldId id="270" r:id="rId25"/>
    <p:sldId id="724" r:id="rId26"/>
    <p:sldId id="727" r:id="rId27"/>
    <p:sldId id="725" r:id="rId28"/>
    <p:sldId id="271" r:id="rId29"/>
    <p:sldId id="345" r:id="rId30"/>
    <p:sldId id="728" r:id="rId31"/>
    <p:sldId id="729" r:id="rId32"/>
    <p:sldId id="260" r:id="rId33"/>
    <p:sldId id="730" r:id="rId34"/>
    <p:sldId id="266" r:id="rId35"/>
    <p:sldId id="267" r:id="rId36"/>
    <p:sldId id="268" r:id="rId37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46A1D"/>
    <a:srgbClr val="0064D2"/>
    <a:srgbClr val="0054B0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4984C-D07B-DE4F-AF25-B770C06B7B35}" v="205" dt="2021-10-22T00:42:23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5537"/>
  </p:normalViewPr>
  <p:slideViewPr>
    <p:cSldViewPr>
      <p:cViewPr varScale="1">
        <p:scale>
          <a:sx n="134" d="100"/>
          <a:sy n="134" d="100"/>
        </p:scale>
        <p:origin x="240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3934984C-D07B-DE4F-AF25-B770C06B7B35}"/>
    <pc:docChg chg="undo redo custSel addSld delSld modSld sldOrd modMainMaster">
      <pc:chgData name="Kau, Derchang" userId="b9148588-e694-4445-9765-2c9aad6149ce" providerId="ADAL" clId="{3934984C-D07B-DE4F-AF25-B770C06B7B35}" dt="2021-10-22T01:12:23.844" v="6588" actId="20577"/>
      <pc:docMkLst>
        <pc:docMk/>
      </pc:docMkLst>
      <pc:sldChg chg="addSp delSp modSp mod ord">
        <pc:chgData name="Kau, Derchang" userId="b9148588-e694-4445-9765-2c9aad6149ce" providerId="ADAL" clId="{3934984C-D07B-DE4F-AF25-B770C06B7B35}" dt="2021-09-22T04:14:39.797" v="5405" actId="692"/>
        <pc:sldMkLst>
          <pc:docMk/>
          <pc:sldMk cId="3590177714" sldId="732"/>
        </pc:sldMkLst>
        <pc:spChg chg="add mod">
          <ac:chgData name="Kau, Derchang" userId="b9148588-e694-4445-9765-2c9aad6149ce" providerId="ADAL" clId="{3934984C-D07B-DE4F-AF25-B770C06B7B35}" dt="2021-09-22T04:10:36.982" v="5379" actId="692"/>
          <ac:spMkLst>
            <pc:docMk/>
            <pc:sldMk cId="3590177714" sldId="732"/>
            <ac:spMk id="2" creationId="{015D634F-27F9-F042-B671-72A00AA4FF46}"/>
          </ac:spMkLst>
        </pc:spChg>
        <pc:spChg chg="mod">
          <ac:chgData name="Kau, Derchang" userId="b9148588-e694-4445-9765-2c9aad6149ce" providerId="ADAL" clId="{3934984C-D07B-DE4F-AF25-B770C06B7B35}" dt="2021-09-22T04:07:16.243" v="5346" actId="20577"/>
          <ac:spMkLst>
            <pc:docMk/>
            <pc:sldMk cId="3590177714" sldId="732"/>
            <ac:spMk id="8" creationId="{BD5AC8A9-B775-0C40-B5AE-CC25D1CF0914}"/>
          </ac:spMkLst>
        </pc:spChg>
        <pc:spChg chg="mod">
          <ac:chgData name="Kau, Derchang" userId="b9148588-e694-4445-9765-2c9aad6149ce" providerId="ADAL" clId="{3934984C-D07B-DE4F-AF25-B770C06B7B35}" dt="2021-09-22T04:07:42.315" v="5358" actId="20577"/>
          <ac:spMkLst>
            <pc:docMk/>
            <pc:sldMk cId="3590177714" sldId="732"/>
            <ac:spMk id="10" creationId="{88D7F5F0-6804-6C4F-8E51-FCDAF07F05E8}"/>
          </ac:spMkLst>
        </pc:spChg>
        <pc:spChg chg="mod">
          <ac:chgData name="Kau, Derchang" userId="b9148588-e694-4445-9765-2c9aad6149ce" providerId="ADAL" clId="{3934984C-D07B-DE4F-AF25-B770C06B7B35}" dt="2021-09-22T04:06:59.826" v="5344" actId="58"/>
          <ac:spMkLst>
            <pc:docMk/>
            <pc:sldMk cId="3590177714" sldId="732"/>
            <ac:spMk id="19" creationId="{5056211F-A054-4C4F-B9E4-AAE3E2A0919A}"/>
          </ac:spMkLst>
        </pc:spChg>
        <pc:spChg chg="mod">
          <ac:chgData name="Kau, Derchang" userId="b9148588-e694-4445-9765-2c9aad6149ce" providerId="ADAL" clId="{3934984C-D07B-DE4F-AF25-B770C06B7B35}" dt="2021-09-22T04:07:52.792" v="5360" actId="58"/>
          <ac:spMkLst>
            <pc:docMk/>
            <pc:sldMk cId="3590177714" sldId="732"/>
            <ac:spMk id="20" creationId="{1B50AFE1-2F65-9F40-B937-BA3FB1F7C093}"/>
          </ac:spMkLst>
        </pc:spChg>
        <pc:spChg chg="mod">
          <ac:chgData name="Kau, Derchang" userId="b9148588-e694-4445-9765-2c9aad6149ce" providerId="ADAL" clId="{3934984C-D07B-DE4F-AF25-B770C06B7B35}" dt="2021-09-22T04:06:48.791" v="5342" actId="58"/>
          <ac:spMkLst>
            <pc:docMk/>
            <pc:sldMk cId="3590177714" sldId="732"/>
            <ac:spMk id="22" creationId="{66968021-CFCA-5B4A-8972-5A273380A5EE}"/>
          </ac:spMkLst>
        </pc:spChg>
        <pc:spChg chg="mod">
          <ac:chgData name="Kau, Derchang" userId="b9148588-e694-4445-9765-2c9aad6149ce" providerId="ADAL" clId="{3934984C-D07B-DE4F-AF25-B770C06B7B35}" dt="2021-09-22T04:07:37.876" v="5356" actId="58"/>
          <ac:spMkLst>
            <pc:docMk/>
            <pc:sldMk cId="3590177714" sldId="732"/>
            <ac:spMk id="24" creationId="{134DA833-2203-7340-A8F4-8445DBAA2BDA}"/>
          </ac:spMkLst>
        </pc:spChg>
        <pc:spChg chg="mod">
          <ac:chgData name="Kau, Derchang" userId="b9148588-e694-4445-9765-2c9aad6149ce" providerId="ADAL" clId="{3934984C-D07B-DE4F-AF25-B770C06B7B35}" dt="2021-09-22T04:07:29.595" v="5352" actId="58"/>
          <ac:spMkLst>
            <pc:docMk/>
            <pc:sldMk cId="3590177714" sldId="732"/>
            <ac:spMk id="28" creationId="{DE012C78-AD12-F74D-A62C-379A3FE72209}"/>
          </ac:spMkLst>
        </pc:spChg>
        <pc:spChg chg="add del mod">
          <ac:chgData name="Kau, Derchang" userId="b9148588-e694-4445-9765-2c9aad6149ce" providerId="ADAL" clId="{3934984C-D07B-DE4F-AF25-B770C06B7B35}" dt="2021-09-22T04:12:50.907" v="5395" actId="692"/>
          <ac:spMkLst>
            <pc:docMk/>
            <pc:sldMk cId="3590177714" sldId="732"/>
            <ac:spMk id="38" creationId="{05A97745-D920-6446-A569-FD4AB456E5E4}"/>
          </ac:spMkLst>
        </pc:spChg>
        <pc:spChg chg="add del">
          <ac:chgData name="Kau, Derchang" userId="b9148588-e694-4445-9765-2c9aad6149ce" providerId="ADAL" clId="{3934984C-D07B-DE4F-AF25-B770C06B7B35}" dt="2021-09-22T04:13:25.696" v="5397" actId="21"/>
          <ac:spMkLst>
            <pc:docMk/>
            <pc:sldMk cId="3590177714" sldId="732"/>
            <ac:spMk id="39" creationId="{CE664BE8-3F17-1B4E-8BDD-7C2D6F2245E9}"/>
          </ac:spMkLst>
        </pc:spChg>
        <pc:spChg chg="add del">
          <ac:chgData name="Kau, Derchang" userId="b9148588-e694-4445-9765-2c9aad6149ce" providerId="ADAL" clId="{3934984C-D07B-DE4F-AF25-B770C06B7B35}" dt="2021-09-22T04:13:47.015" v="5399" actId="11529"/>
          <ac:spMkLst>
            <pc:docMk/>
            <pc:sldMk cId="3590177714" sldId="732"/>
            <ac:spMk id="40" creationId="{D75A3C6F-E1E1-5D44-AAFF-D6951290A07F}"/>
          </ac:spMkLst>
        </pc:spChg>
        <pc:spChg chg="add mod">
          <ac:chgData name="Kau, Derchang" userId="b9148588-e694-4445-9765-2c9aad6149ce" providerId="ADAL" clId="{3934984C-D07B-DE4F-AF25-B770C06B7B35}" dt="2021-09-22T04:14:39.797" v="5405" actId="692"/>
          <ac:spMkLst>
            <pc:docMk/>
            <pc:sldMk cId="3590177714" sldId="732"/>
            <ac:spMk id="41" creationId="{1EDBDC35-7ED8-2F4F-B729-C18103BB4514}"/>
          </ac:spMkLst>
        </pc:spChg>
        <pc:spChg chg="mod">
          <ac:chgData name="Kau, Derchang" userId="b9148588-e694-4445-9765-2c9aad6149ce" providerId="ADAL" clId="{3934984C-D07B-DE4F-AF25-B770C06B7B35}" dt="2021-09-22T04:12:09.745" v="5386" actId="2085"/>
          <ac:spMkLst>
            <pc:docMk/>
            <pc:sldMk cId="3590177714" sldId="732"/>
            <ac:spMk id="102" creationId="{60A8CE8A-A97E-D74C-9A91-C6115EB9C87B}"/>
          </ac:spMkLst>
        </pc:spChg>
        <pc:spChg chg="mod">
          <ac:chgData name="Kau, Derchang" userId="b9148588-e694-4445-9765-2c9aad6149ce" providerId="ADAL" clId="{3934984C-D07B-DE4F-AF25-B770C06B7B35}" dt="2021-09-22T04:12:09.745" v="5386" actId="2085"/>
          <ac:spMkLst>
            <pc:docMk/>
            <pc:sldMk cId="3590177714" sldId="732"/>
            <ac:spMk id="115" creationId="{CAC376E2-1374-3F47-8BB8-3675E0489B80}"/>
          </ac:spMkLst>
        </pc:spChg>
        <pc:spChg chg="mod">
          <ac:chgData name="Kau, Derchang" userId="b9148588-e694-4445-9765-2c9aad6149ce" providerId="ADAL" clId="{3934984C-D07B-DE4F-AF25-B770C06B7B35}" dt="2021-09-22T04:12:09.745" v="5386" actId="2085"/>
          <ac:spMkLst>
            <pc:docMk/>
            <pc:sldMk cId="3590177714" sldId="732"/>
            <ac:spMk id="116" creationId="{DCECAA6D-9D82-184B-9402-0A14ABB865D8}"/>
          </ac:spMkLst>
        </pc:spChg>
        <pc:spChg chg="mod">
          <ac:chgData name="Kau, Derchang" userId="b9148588-e694-4445-9765-2c9aad6149ce" providerId="ADAL" clId="{3934984C-D07B-DE4F-AF25-B770C06B7B35}" dt="2021-09-22T04:04:39.083" v="5288" actId="1037"/>
          <ac:spMkLst>
            <pc:docMk/>
            <pc:sldMk cId="3590177714" sldId="732"/>
            <ac:spMk id="161" creationId="{C818F113-AD14-DD4D-9429-40076F3AC76A}"/>
          </ac:spMkLst>
        </pc:spChg>
        <pc:spChg chg="mod">
          <ac:chgData name="Kau, Derchang" userId="b9148588-e694-4445-9765-2c9aad6149ce" providerId="ADAL" clId="{3934984C-D07B-DE4F-AF25-B770C06B7B35}" dt="2021-09-22T04:04:39.083" v="5288" actId="1037"/>
          <ac:spMkLst>
            <pc:docMk/>
            <pc:sldMk cId="3590177714" sldId="732"/>
            <ac:spMk id="162" creationId="{0ACB150F-2677-CD49-BE1B-E41B314D0B3C}"/>
          </ac:spMkLst>
        </pc:spChg>
        <pc:spChg chg="del mod">
          <ac:chgData name="Kau, Derchang" userId="b9148588-e694-4445-9765-2c9aad6149ce" providerId="ADAL" clId="{3934984C-D07B-DE4F-AF25-B770C06B7B35}" dt="2021-09-22T04:05:07.581" v="5296" actId="478"/>
          <ac:spMkLst>
            <pc:docMk/>
            <pc:sldMk cId="3590177714" sldId="732"/>
            <ac:spMk id="164" creationId="{A7E6F21E-6DE1-CD4A-BDD4-5A253182EC44}"/>
          </ac:spMkLst>
        </pc:spChg>
        <pc:spChg chg="del mod">
          <ac:chgData name="Kau, Derchang" userId="b9148588-e694-4445-9765-2c9aad6149ce" providerId="ADAL" clId="{3934984C-D07B-DE4F-AF25-B770C06B7B35}" dt="2021-09-22T04:08:17.907" v="5363" actId="478"/>
          <ac:spMkLst>
            <pc:docMk/>
            <pc:sldMk cId="3590177714" sldId="732"/>
            <ac:spMk id="165" creationId="{EE4D9491-A49C-1948-8AAB-97993D7D3806}"/>
          </ac:spMkLst>
        </pc:spChg>
        <pc:spChg chg="del mod">
          <ac:chgData name="Kau, Derchang" userId="b9148588-e694-4445-9765-2c9aad6149ce" providerId="ADAL" clId="{3934984C-D07B-DE4F-AF25-B770C06B7B35}" dt="2021-09-22T04:08:23.361" v="5364" actId="478"/>
          <ac:spMkLst>
            <pc:docMk/>
            <pc:sldMk cId="3590177714" sldId="732"/>
            <ac:spMk id="166" creationId="{DE9E27B0-8155-174F-BAA2-7FFACA5E4C8D}"/>
          </ac:spMkLst>
        </pc:spChg>
        <pc:spChg chg="del mod">
          <ac:chgData name="Kau, Derchang" userId="b9148588-e694-4445-9765-2c9aad6149ce" providerId="ADAL" clId="{3934984C-D07B-DE4F-AF25-B770C06B7B35}" dt="2021-09-22T04:10:45.596" v="5380" actId="478"/>
          <ac:spMkLst>
            <pc:docMk/>
            <pc:sldMk cId="3590177714" sldId="732"/>
            <ac:spMk id="167" creationId="{01568D13-489B-2B40-B207-58EA6C5B82D6}"/>
          </ac:spMkLst>
        </pc:spChg>
        <pc:spChg chg="mod">
          <ac:chgData name="Kau, Derchang" userId="b9148588-e694-4445-9765-2c9aad6149ce" providerId="ADAL" clId="{3934984C-D07B-DE4F-AF25-B770C06B7B35}" dt="2021-09-22T04:04:46.544" v="5289" actId="14100"/>
          <ac:spMkLst>
            <pc:docMk/>
            <pc:sldMk cId="3590177714" sldId="732"/>
            <ac:spMk id="169" creationId="{6B24B0BF-79CB-F947-A4B6-A3668628F460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71" creationId="{D0169382-A4D5-0040-99EF-49D4AC60D121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0" creationId="{7E61FCC5-006A-F846-A62C-4D3A902A60B1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1" creationId="{68999313-07CB-314A-84E7-E8D2C34F2F36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2" creationId="{F51DD23F-23AE-1847-A75D-ED1661EF4BD3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3" creationId="{387351BA-297A-9F4E-ABFA-D764B74926B4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4" creationId="{2D993AE9-6206-7243-B040-27C38DA7D2EB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5" creationId="{C760134A-ED76-3840-A73E-1C837DD00E1A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6" creationId="{EB4BA70D-D892-CB47-B39F-A2098DE24797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7" creationId="{6935A19E-C0ED-5649-96D9-9F41FE522535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8" creationId="{C01C5B57-3ACE-2042-AA1E-5648999FDAE7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89" creationId="{CFDB8F3B-433F-8D4B-B9A3-D24FACC4235A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90" creationId="{FBBE68F6-7116-6647-9ACA-4C1FF6D4EE9A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91" creationId="{19951056-043F-9445-BCC0-A379FC3F5408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92" creationId="{765D2247-0F29-8341-A71C-A6EA35817D42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93" creationId="{3A7EBBD5-8CF0-1944-947D-3BDB65E395AD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94" creationId="{8E0469B0-9FE2-3441-878D-3B7D3F3EBA44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95" creationId="{3E8F0FD9-4659-7C45-8EF4-90E34248A532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96" creationId="{36476B9E-9E30-EC40-BB08-5539AB8EA5E3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97" creationId="{99ED3D11-9F61-5240-8947-FE82555ACDD1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198" creationId="{178B4B24-A1CF-1042-A45B-5FCCDE34AC31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207" creationId="{FDB87201-758D-F842-9E66-0809AD86F7DA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208" creationId="{13E57361-C0D3-4C40-B51A-3E47EA57840C}"/>
          </ac:spMkLst>
        </pc:spChg>
        <pc:spChg chg="mod">
          <ac:chgData name="Kau, Derchang" userId="b9148588-e694-4445-9765-2c9aad6149ce" providerId="ADAL" clId="{3934984C-D07B-DE4F-AF25-B770C06B7B35}" dt="2021-09-22T04:08:01.377" v="5362" actId="58"/>
          <ac:spMkLst>
            <pc:docMk/>
            <pc:sldMk cId="3590177714" sldId="732"/>
            <ac:spMk id="209" creationId="{59F2DE0D-192D-EF45-844A-566ED896F28E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210" creationId="{9E88A90F-F6F0-5D47-9089-084BC6D2ADED}"/>
          </ac:spMkLst>
        </pc:spChg>
        <pc:spChg chg="mod">
          <ac:chgData name="Kau, Derchang" userId="b9148588-e694-4445-9765-2c9aad6149ce" providerId="ADAL" clId="{3934984C-D07B-DE4F-AF25-B770C06B7B35}" dt="2021-09-22T04:04:13.734" v="5249"/>
          <ac:spMkLst>
            <pc:docMk/>
            <pc:sldMk cId="3590177714" sldId="732"/>
            <ac:spMk id="225" creationId="{B4CC1407-5F84-4045-89A5-A5D6815DD508}"/>
          </ac:spMkLst>
        </pc:spChg>
        <pc:spChg chg="add mod">
          <ac:chgData name="Kau, Derchang" userId="b9148588-e694-4445-9765-2c9aad6149ce" providerId="ADAL" clId="{3934984C-D07B-DE4F-AF25-B770C06B7B35}" dt="2021-09-22T04:05:22.475" v="5332" actId="14100"/>
          <ac:spMkLst>
            <pc:docMk/>
            <pc:sldMk cId="3590177714" sldId="732"/>
            <ac:spMk id="252" creationId="{6B39D21C-D61D-5B4D-8E1C-AFA62EB3145E}"/>
          </ac:spMkLst>
        </pc:spChg>
        <pc:spChg chg="add mod">
          <ac:chgData name="Kau, Derchang" userId="b9148588-e694-4445-9765-2c9aad6149ce" providerId="ADAL" clId="{3934984C-D07B-DE4F-AF25-B770C06B7B35}" dt="2021-09-22T04:05:33.504" v="5334" actId="1076"/>
          <ac:spMkLst>
            <pc:docMk/>
            <pc:sldMk cId="3590177714" sldId="732"/>
            <ac:spMk id="253" creationId="{348DF1BB-15CF-0F42-AFAB-04EF0C363941}"/>
          </ac:spMkLst>
        </pc:spChg>
        <pc:spChg chg="add del mod">
          <ac:chgData name="Kau, Derchang" userId="b9148588-e694-4445-9765-2c9aad6149ce" providerId="ADAL" clId="{3934984C-D07B-DE4F-AF25-B770C06B7B35}" dt="2021-09-22T04:08:57.949" v="5370" actId="21"/>
          <ac:spMkLst>
            <pc:docMk/>
            <pc:sldMk cId="3590177714" sldId="732"/>
            <ac:spMk id="254" creationId="{927F4981-FD72-B542-B63E-ACD1A9A65E1E}"/>
          </ac:spMkLst>
        </pc:spChg>
        <pc:grpChg chg="mod">
          <ac:chgData name="Kau, Derchang" userId="b9148588-e694-4445-9765-2c9aad6149ce" providerId="ADAL" clId="{3934984C-D07B-DE4F-AF25-B770C06B7B35}" dt="2021-09-22T04:04:39.083" v="5288" actId="1037"/>
          <ac:grpSpMkLst>
            <pc:docMk/>
            <pc:sldMk cId="3590177714" sldId="732"/>
            <ac:grpSpMk id="3" creationId="{1DEE8636-B04A-254D-B4BE-F187702E2A15}"/>
          </ac:grpSpMkLst>
        </pc:grpChg>
        <pc:grpChg chg="mod">
          <ac:chgData name="Kau, Derchang" userId="b9148588-e694-4445-9765-2c9aad6149ce" providerId="ADAL" clId="{3934984C-D07B-DE4F-AF25-B770C06B7B35}" dt="2021-09-22T04:04:39.083" v="5288" actId="1037"/>
          <ac:grpSpMkLst>
            <pc:docMk/>
            <pc:sldMk cId="3590177714" sldId="732"/>
            <ac:grpSpMk id="18" creationId="{8ED937BE-B9D6-1D4B-A482-57E2BAB571DC}"/>
          </ac:grpSpMkLst>
        </pc:grpChg>
        <pc:grpChg chg="del">
          <ac:chgData name="Kau, Derchang" userId="b9148588-e694-4445-9765-2c9aad6149ce" providerId="ADAL" clId="{3934984C-D07B-DE4F-AF25-B770C06B7B35}" dt="2021-09-22T04:04:13.072" v="5248" actId="478"/>
          <ac:grpSpMkLst>
            <pc:docMk/>
            <pc:sldMk cId="3590177714" sldId="732"/>
            <ac:grpSpMk id="65" creationId="{1A812660-5944-7D41-8E90-30E19602A796}"/>
          </ac:grpSpMkLst>
        </pc:grpChg>
        <pc:grpChg chg="mod">
          <ac:chgData name="Kau, Derchang" userId="b9148588-e694-4445-9765-2c9aad6149ce" providerId="ADAL" clId="{3934984C-D07B-DE4F-AF25-B770C06B7B35}" dt="2021-09-22T04:04:39.083" v="5288" actId="1037"/>
          <ac:grpSpMkLst>
            <pc:docMk/>
            <pc:sldMk cId="3590177714" sldId="732"/>
            <ac:grpSpMk id="101" creationId="{7B331B35-8630-D54F-88E8-B4D942108A41}"/>
          </ac:grpSpMkLst>
        </pc:grpChg>
        <pc:grpChg chg="mod">
          <ac:chgData name="Kau, Derchang" userId="b9148588-e694-4445-9765-2c9aad6149ce" providerId="ADAL" clId="{3934984C-D07B-DE4F-AF25-B770C06B7B35}" dt="2021-09-22T04:04:39.083" v="5288" actId="1037"/>
          <ac:grpSpMkLst>
            <pc:docMk/>
            <pc:sldMk cId="3590177714" sldId="732"/>
            <ac:grpSpMk id="163" creationId="{A3A97F95-1289-5845-BAF5-80A4D941C5A8}"/>
          </ac:grpSpMkLst>
        </pc:grpChg>
        <pc:grpChg chg="add mod">
          <ac:chgData name="Kau, Derchang" userId="b9148588-e694-4445-9765-2c9aad6149ce" providerId="ADAL" clId="{3934984C-D07B-DE4F-AF25-B770C06B7B35}" dt="2021-09-22T04:04:54.993" v="5295" actId="1036"/>
          <ac:grpSpMkLst>
            <pc:docMk/>
            <pc:sldMk cId="3590177714" sldId="732"/>
            <ac:grpSpMk id="168" creationId="{77F355EF-0C2D-9C44-B10F-D0BF305E1012}"/>
          </ac:grpSpMkLst>
        </pc:grpChg>
        <pc:grpChg chg="mod">
          <ac:chgData name="Kau, Derchang" userId="b9148588-e694-4445-9765-2c9aad6149ce" providerId="ADAL" clId="{3934984C-D07B-DE4F-AF25-B770C06B7B35}" dt="2021-09-22T04:04:13.734" v="5249"/>
          <ac:grpSpMkLst>
            <pc:docMk/>
            <pc:sldMk cId="3590177714" sldId="732"/>
            <ac:grpSpMk id="211" creationId="{9A01542A-91C8-FF4F-AD4F-A509CB505875}"/>
          </ac:grpSpMkLst>
        </pc:grpChg>
        <pc:grpChg chg="mod">
          <ac:chgData name="Kau, Derchang" userId="b9148588-e694-4445-9765-2c9aad6149ce" providerId="ADAL" clId="{3934984C-D07B-DE4F-AF25-B770C06B7B35}" dt="2021-09-22T04:04:13.734" v="5249"/>
          <ac:grpSpMkLst>
            <pc:docMk/>
            <pc:sldMk cId="3590177714" sldId="732"/>
            <ac:grpSpMk id="212" creationId="{69375323-0B0C-BD49-BE2A-E4D2798729E9}"/>
          </ac:grpSpMkLst>
        </pc:grpChg>
        <pc:grpChg chg="mod">
          <ac:chgData name="Kau, Derchang" userId="b9148588-e694-4445-9765-2c9aad6149ce" providerId="ADAL" clId="{3934984C-D07B-DE4F-AF25-B770C06B7B35}" dt="2021-09-22T04:04:13.734" v="5249"/>
          <ac:grpSpMkLst>
            <pc:docMk/>
            <pc:sldMk cId="3590177714" sldId="732"/>
            <ac:grpSpMk id="213" creationId="{E3E11874-FF6E-AC41-9FEC-08B85181E29D}"/>
          </ac:grpSpMkLst>
        </pc:grpChg>
        <pc:grpChg chg="mod">
          <ac:chgData name="Kau, Derchang" userId="b9148588-e694-4445-9765-2c9aad6149ce" providerId="ADAL" clId="{3934984C-D07B-DE4F-AF25-B770C06B7B35}" dt="2021-09-22T04:04:13.734" v="5249"/>
          <ac:grpSpMkLst>
            <pc:docMk/>
            <pc:sldMk cId="3590177714" sldId="732"/>
            <ac:grpSpMk id="214" creationId="{B8B4B270-FB76-1F45-8964-28E3AB5F80CD}"/>
          </ac:grpSpMkLst>
        </pc:grpChg>
        <pc:grpChg chg="mod">
          <ac:chgData name="Kau, Derchang" userId="b9148588-e694-4445-9765-2c9aad6149ce" providerId="ADAL" clId="{3934984C-D07B-DE4F-AF25-B770C06B7B35}" dt="2021-09-22T04:04:13.734" v="5249"/>
          <ac:grpSpMkLst>
            <pc:docMk/>
            <pc:sldMk cId="3590177714" sldId="732"/>
            <ac:grpSpMk id="215" creationId="{F59DD9D6-50B0-934B-8D14-EDA76C5FA996}"/>
          </ac:grpSpMkLst>
        </pc:grpChg>
        <pc:grpChg chg="mod">
          <ac:chgData name="Kau, Derchang" userId="b9148588-e694-4445-9765-2c9aad6149ce" providerId="ADAL" clId="{3934984C-D07B-DE4F-AF25-B770C06B7B35}" dt="2021-09-22T04:04:13.734" v="5249"/>
          <ac:grpSpMkLst>
            <pc:docMk/>
            <pc:sldMk cId="3590177714" sldId="732"/>
            <ac:grpSpMk id="216" creationId="{D0E3C885-7A31-7E4C-BE0A-A7F900435644}"/>
          </ac:grpSpMkLst>
        </pc:grpChg>
        <pc:cxnChg chg="mod">
          <ac:chgData name="Kau, Derchang" userId="b9148588-e694-4445-9765-2c9aad6149ce" providerId="ADAL" clId="{3934984C-D07B-DE4F-AF25-B770C06B7B35}" dt="2021-09-22T04:04:13.072" v="5248" actId="478"/>
          <ac:cxnSpMkLst>
            <pc:docMk/>
            <pc:sldMk cId="3590177714" sldId="732"/>
            <ac:cxnSpMk id="71" creationId="{10F2C27D-F00C-7246-8AB9-13A111382099}"/>
          </ac:cxnSpMkLst>
        </pc:cxnChg>
        <pc:cxnChg chg="mod">
          <ac:chgData name="Kau, Derchang" userId="b9148588-e694-4445-9765-2c9aad6149ce" providerId="ADAL" clId="{3934984C-D07B-DE4F-AF25-B770C06B7B35}" dt="2021-09-22T04:04:13.072" v="5248" actId="478"/>
          <ac:cxnSpMkLst>
            <pc:docMk/>
            <pc:sldMk cId="3590177714" sldId="732"/>
            <ac:cxnSpMk id="92" creationId="{26A23C2F-5278-AC4A-8ACE-3649F78CA9EE}"/>
          </ac:cxnSpMkLst>
        </pc:cxnChg>
        <pc:cxnChg chg="mod">
          <ac:chgData name="Kau, Derchang" userId="b9148588-e694-4445-9765-2c9aad6149ce" providerId="ADAL" clId="{3934984C-D07B-DE4F-AF25-B770C06B7B35}" dt="2021-09-22T04:04:13.072" v="5248" actId="478"/>
          <ac:cxnSpMkLst>
            <pc:docMk/>
            <pc:sldMk cId="3590177714" sldId="732"/>
            <ac:cxnSpMk id="93" creationId="{746090B3-8494-8246-A745-786D42D8CF73}"/>
          </ac:cxnSpMkLst>
        </pc:cxnChg>
        <pc:cxnChg chg="mod">
          <ac:chgData name="Kau, Derchang" userId="b9148588-e694-4445-9765-2c9aad6149ce" providerId="ADAL" clId="{3934984C-D07B-DE4F-AF25-B770C06B7B35}" dt="2021-09-22T04:04:13.072" v="5248" actId="478"/>
          <ac:cxnSpMkLst>
            <pc:docMk/>
            <pc:sldMk cId="3590177714" sldId="732"/>
            <ac:cxnSpMk id="94" creationId="{03913D00-3CDD-0949-8559-15C3D5C29A52}"/>
          </ac:cxnSpMkLst>
        </pc:cxnChg>
        <pc:cxnChg chg="mod">
          <ac:chgData name="Kau, Derchang" userId="b9148588-e694-4445-9765-2c9aad6149ce" providerId="ADAL" clId="{3934984C-D07B-DE4F-AF25-B770C06B7B35}" dt="2021-09-22T04:04:13.072" v="5248" actId="478"/>
          <ac:cxnSpMkLst>
            <pc:docMk/>
            <pc:sldMk cId="3590177714" sldId="732"/>
            <ac:cxnSpMk id="95" creationId="{18ABB052-7B64-C34F-BA9A-DFF9A6680A33}"/>
          </ac:cxnSpMkLst>
        </pc:cxnChg>
        <pc:cxnChg chg="mod">
          <ac:chgData name="Kau, Derchang" userId="b9148588-e694-4445-9765-2c9aad6149ce" providerId="ADAL" clId="{3934984C-D07B-DE4F-AF25-B770C06B7B35}" dt="2021-09-22T04:04:13.072" v="5248" actId="478"/>
          <ac:cxnSpMkLst>
            <pc:docMk/>
            <pc:sldMk cId="3590177714" sldId="732"/>
            <ac:cxnSpMk id="96" creationId="{038E6B32-9D52-6949-86F2-C9C521E2E67F}"/>
          </ac:cxnSpMkLst>
        </pc:cxnChg>
        <pc:cxnChg chg="mod">
          <ac:chgData name="Kau, Derchang" userId="b9148588-e694-4445-9765-2c9aad6149ce" providerId="ADAL" clId="{3934984C-D07B-DE4F-AF25-B770C06B7B35}" dt="2021-09-22T04:04:13.072" v="5248" actId="478"/>
          <ac:cxnSpMkLst>
            <pc:docMk/>
            <pc:sldMk cId="3590177714" sldId="732"/>
            <ac:cxnSpMk id="98" creationId="{9960E049-960D-B443-91B1-1B37F056E0F3}"/>
          </ac:cxnSpMkLst>
        </pc:cxnChg>
        <pc:cxnChg chg="mod">
          <ac:chgData name="Kau, Derchang" userId="b9148588-e694-4445-9765-2c9aad6149ce" providerId="ADAL" clId="{3934984C-D07B-DE4F-AF25-B770C06B7B35}" dt="2021-09-22T04:04:13.072" v="5248" actId="478"/>
          <ac:cxnSpMkLst>
            <pc:docMk/>
            <pc:sldMk cId="3590177714" sldId="732"/>
            <ac:cxnSpMk id="99" creationId="{BBA4A229-0F07-7847-A7A2-37BC51ABADD2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03" creationId="{CC3A93B2-2BAF-914F-9A37-7C49ECF3B36A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04" creationId="{D8C11DCA-68AB-324E-8EB8-26A072223EFB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05" creationId="{C23BA4D2-7631-9C42-AECE-BF295A6BCE7F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06" creationId="{AAD9F17B-9731-B04C-9641-52661C448E94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07" creationId="{568F7AF5-6E48-7240-9785-1B489B33C263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08" creationId="{B4BC47AD-2872-324A-8F47-6E298AEC4AB7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09" creationId="{E89A52B2-722C-394C-B272-DBCE16EBCC39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10" creationId="{0A672240-B87B-8F47-88A7-C6D2671B09CC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11" creationId="{76A7F71B-D4B8-9C4B-9AAE-BA1B2D6B6F9A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12" creationId="{BEB3BE5F-76BB-414F-BA06-893A6F5826A6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13" creationId="{20E49206-0F24-3A4D-8703-DE9F7440EDAA}"/>
          </ac:cxnSpMkLst>
        </pc:cxnChg>
        <pc:cxnChg chg="mod">
          <ac:chgData name="Kau, Derchang" userId="b9148588-e694-4445-9765-2c9aad6149ce" providerId="ADAL" clId="{3934984C-D07B-DE4F-AF25-B770C06B7B35}" dt="2021-09-22T04:12:09.745" v="5386" actId="2085"/>
          <ac:cxnSpMkLst>
            <pc:docMk/>
            <pc:sldMk cId="3590177714" sldId="732"/>
            <ac:cxnSpMk id="114" creationId="{79FFC694-F37D-5440-A9B8-3F08C0D2157E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70" creationId="{CD407EB9-772B-1843-B2EC-D33963E98B5D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72" creationId="{ABE57036-1BC0-444B-B2FA-2E5F21E99CE5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73" creationId="{EE55F25B-D0B9-B640-B81C-C1C07E117468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74" creationId="{CB9B4838-23E8-D246-9E18-F8F6B9FCA318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75" creationId="{259C45C7-E349-154B-9095-D0C028C37A2A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76" creationId="{DC0840C7-69AD-BF4B-B35F-3CDE5859C5E3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77" creationId="{3B7A7D34-031C-9E45-B6E2-08C3ECE9DB9D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78" creationId="{A663B45F-52C2-8A47-89A5-7C829F47E12A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79" creationId="{FCAB3AE3-270D-C445-83C4-50535FFD7E2A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199" creationId="{B7DA12E7-42E8-D74C-9360-E041D6D0E891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00" creationId="{22125A51-072D-1944-B640-69D485986D0D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01" creationId="{4F54375D-6157-9346-A010-EF1644B11650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02" creationId="{9A9F09E7-86EF-1E4C-BD54-48BD7D0197EC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03" creationId="{30F61F1C-1CEA-7B4B-B457-C0601105F89D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04" creationId="{5517DDB0-186C-6C44-9926-388B6C9270D1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05" creationId="{3F68C383-563C-E548-B6CC-E8B0D9B9F02A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06" creationId="{EED17226-80A9-2742-9694-A97FFCF6E0EE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17" creationId="{C75678C4-F852-3C46-9782-1A491AB56802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18" creationId="{006A9A22-106C-574B-90E1-A96B9ACDC23F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19" creationId="{578A25A0-CE1A-BA4F-801B-7402C532D813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20" creationId="{AAF41BFB-CC74-A848-B5F4-5526FB909ED8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21" creationId="{5B1021BD-1D3F-2741-85C9-4809C40A8E0E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22" creationId="{6AAF6D21-4199-F846-8C28-3AAAE056E3BA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23" creationId="{EFDF6456-4885-3A4D-9892-8E847C599699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24" creationId="{201DE9B4-365C-FA4A-874C-5EADCB7246C8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26" creationId="{23751A58-7623-2B48-A061-E4587551915A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27" creationId="{88DA0F3E-3FA4-AB40-A22E-83BA7D7B1B45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28" creationId="{94963A9C-E4AF-E04F-948D-495D3512118C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29" creationId="{26B81396-0D70-1746-80BA-BFD96EC6A82A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0" creationId="{839C2643-8042-E441-8594-23950D33AEF2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1" creationId="{FC7B699B-C65A-6E48-B3C9-F329DB10646C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2" creationId="{42ACD37E-A93E-CE47-BB9B-8ADAAB750DC1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3" creationId="{2EC2D97B-9644-9F43-ACFB-7741E16A1F2E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4" creationId="{746B3319-F23C-6B41-B22B-6332B132B4AB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5" creationId="{BA8FAAFD-6730-5D44-B032-E6DD83EEF1F3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6" creationId="{BF74D0AF-D8B8-A943-9858-2B904A165F5D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7" creationId="{7519ED43-F411-9E4B-8E51-F15F6A5168E2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8" creationId="{6241E7C4-1187-8841-863B-F5755F26A82A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39" creationId="{E30E0599-27E1-6546-B501-7449202C36E2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0" creationId="{43446BEE-F3EE-954D-9B3B-5D2EBAE34098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1" creationId="{922D9531-9A40-8448-9A0F-B81135600E6E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2" creationId="{612A3E19-18C5-704F-A79B-15921B275ED5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3" creationId="{A64A93B4-9056-3E4C-95AD-1A183D756E14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4" creationId="{CBF7AD7A-AF15-AD43-8EE6-2C8BCC04D5C8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5" creationId="{A3DA5825-891E-4A49-B863-3A590876150E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6" creationId="{1B9FCFF5-B1D0-FC40-8F42-FE5A87ECC464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7" creationId="{FC39FB21-A686-A64A-B377-33B3ED1F2880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8" creationId="{669C64A0-F355-BB40-99E4-29CC1BDC8455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49" creationId="{9C6453B9-C05F-0949-BAAE-7B8ED523F280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50" creationId="{44521CA8-5FEF-1940-8235-03209E178874}"/>
          </ac:cxnSpMkLst>
        </pc:cxnChg>
        <pc:cxnChg chg="mod">
          <ac:chgData name="Kau, Derchang" userId="b9148588-e694-4445-9765-2c9aad6149ce" providerId="ADAL" clId="{3934984C-D07B-DE4F-AF25-B770C06B7B35}" dt="2021-09-22T04:04:13.734" v="5249"/>
          <ac:cxnSpMkLst>
            <pc:docMk/>
            <pc:sldMk cId="3590177714" sldId="732"/>
            <ac:cxnSpMk id="251" creationId="{CEFCC4C3-F09A-594D-A15D-606658044DF5}"/>
          </ac:cxnSpMkLst>
        </pc:cxnChg>
      </pc:sldChg>
      <pc:sldChg chg="addSp delSp modSp new del mod">
        <pc:chgData name="Kau, Derchang" userId="b9148588-e694-4445-9765-2c9aad6149ce" providerId="ADAL" clId="{3934984C-D07B-DE4F-AF25-B770C06B7B35}" dt="2021-09-21T02:44:59.961" v="3031" actId="2696"/>
        <pc:sldMkLst>
          <pc:docMk/>
          <pc:sldMk cId="2311965165" sldId="733"/>
        </pc:sldMkLst>
        <pc:spChg chg="mod">
          <ac:chgData name="Kau, Derchang" userId="b9148588-e694-4445-9765-2c9aad6149ce" providerId="ADAL" clId="{3934984C-D07B-DE4F-AF25-B770C06B7B35}" dt="2021-09-20T21:58:26.674" v="1142" actId="20577"/>
          <ac:spMkLst>
            <pc:docMk/>
            <pc:sldMk cId="2311965165" sldId="733"/>
            <ac:spMk id="2" creationId="{8000E6EC-ADCE-AD42-A372-37EC8451B739}"/>
          </ac:spMkLst>
        </pc:spChg>
        <pc:spChg chg="del mod">
          <ac:chgData name="Kau, Derchang" userId="b9148588-e694-4445-9765-2c9aad6149ce" providerId="ADAL" clId="{3934984C-D07B-DE4F-AF25-B770C06B7B35}" dt="2021-09-20T20:39:13.775" v="111" actId="478"/>
          <ac:spMkLst>
            <pc:docMk/>
            <pc:sldMk cId="2311965165" sldId="733"/>
            <ac:spMk id="4" creationId="{75DF136C-4422-5B4C-8109-21A9A7B22FAC}"/>
          </ac:spMkLst>
        </pc:spChg>
        <pc:spChg chg="del mod">
          <ac:chgData name="Kau, Derchang" userId="b9148588-e694-4445-9765-2c9aad6149ce" providerId="ADAL" clId="{3934984C-D07B-DE4F-AF25-B770C06B7B35}" dt="2021-09-20T20:39:18.001" v="112" actId="478"/>
          <ac:spMkLst>
            <pc:docMk/>
            <pc:sldMk cId="2311965165" sldId="733"/>
            <ac:spMk id="5" creationId="{DB18AA7F-9A22-2442-AB56-8091D8500697}"/>
          </ac:spMkLst>
        </pc:spChg>
        <pc:spChg chg="mod topLvl">
          <ac:chgData name="Kau, Derchang" userId="b9148588-e694-4445-9765-2c9aad6149ce" providerId="ADAL" clId="{3934984C-D07B-DE4F-AF25-B770C06B7B35}" dt="2021-09-20T23:43:37.262" v="1506" actId="14100"/>
          <ac:spMkLst>
            <pc:docMk/>
            <pc:sldMk cId="2311965165" sldId="733"/>
            <ac:spMk id="6" creationId="{851D8554-CC64-DB48-9D85-1CB59E870DBE}"/>
          </ac:spMkLst>
        </pc:spChg>
        <pc:spChg chg="mod topLvl">
          <ac:chgData name="Kau, Derchang" userId="b9148588-e694-4445-9765-2c9aad6149ce" providerId="ADAL" clId="{3934984C-D07B-DE4F-AF25-B770C06B7B35}" dt="2021-09-20T21:48:20.292" v="1001" actId="165"/>
          <ac:spMkLst>
            <pc:docMk/>
            <pc:sldMk cId="2311965165" sldId="733"/>
            <ac:spMk id="7" creationId="{CE62CB8A-4F8B-324A-8547-586A062ABE8D}"/>
          </ac:spMkLst>
        </pc:spChg>
        <pc:spChg chg="mod topLvl">
          <ac:chgData name="Kau, Derchang" userId="b9148588-e694-4445-9765-2c9aad6149ce" providerId="ADAL" clId="{3934984C-D07B-DE4F-AF25-B770C06B7B35}" dt="2021-09-20T21:48:20.292" v="1001" actId="165"/>
          <ac:spMkLst>
            <pc:docMk/>
            <pc:sldMk cId="2311965165" sldId="733"/>
            <ac:spMk id="8" creationId="{17BD7A69-0A9D-A346-AA0F-8B764EF19B47}"/>
          </ac:spMkLst>
        </pc:spChg>
        <pc:spChg chg="mod topLvl">
          <ac:chgData name="Kau, Derchang" userId="b9148588-e694-4445-9765-2c9aad6149ce" providerId="ADAL" clId="{3934984C-D07B-DE4F-AF25-B770C06B7B35}" dt="2021-09-20T21:48:20.292" v="1001" actId="165"/>
          <ac:spMkLst>
            <pc:docMk/>
            <pc:sldMk cId="2311965165" sldId="733"/>
            <ac:spMk id="9" creationId="{85F4185C-A007-B44F-93D8-E2B80D6AF67E}"/>
          </ac:spMkLst>
        </pc:spChg>
        <pc:spChg chg="mod topLvl">
          <ac:chgData name="Kau, Derchang" userId="b9148588-e694-4445-9765-2c9aad6149ce" providerId="ADAL" clId="{3934984C-D07B-DE4F-AF25-B770C06B7B35}" dt="2021-09-20T21:48:20.292" v="1001" actId="165"/>
          <ac:spMkLst>
            <pc:docMk/>
            <pc:sldMk cId="2311965165" sldId="733"/>
            <ac:spMk id="10" creationId="{C03A4BF4-270A-354E-A430-F70E333AC99C}"/>
          </ac:spMkLst>
        </pc:spChg>
        <pc:spChg chg="mod topLvl">
          <ac:chgData name="Kau, Derchang" userId="b9148588-e694-4445-9765-2c9aad6149ce" providerId="ADAL" clId="{3934984C-D07B-DE4F-AF25-B770C06B7B35}" dt="2021-09-20T21:48:20.292" v="1001" actId="165"/>
          <ac:spMkLst>
            <pc:docMk/>
            <pc:sldMk cId="2311965165" sldId="733"/>
            <ac:spMk id="11" creationId="{578028F6-48F1-054C-A6DF-6C1F23A40FF4}"/>
          </ac:spMkLst>
        </pc:spChg>
        <pc:spChg chg="mod topLvl">
          <ac:chgData name="Kau, Derchang" userId="b9148588-e694-4445-9765-2c9aad6149ce" providerId="ADAL" clId="{3934984C-D07B-DE4F-AF25-B770C06B7B35}" dt="2021-09-20T21:48:20.292" v="1001" actId="165"/>
          <ac:spMkLst>
            <pc:docMk/>
            <pc:sldMk cId="2311965165" sldId="733"/>
            <ac:spMk id="14" creationId="{6CCF648C-2D20-8248-845D-72B6E67E4814}"/>
          </ac:spMkLst>
        </pc:spChg>
        <pc:spChg chg="del mod">
          <ac:chgData name="Kau, Derchang" userId="b9148588-e694-4445-9765-2c9aad6149ce" providerId="ADAL" clId="{3934984C-D07B-DE4F-AF25-B770C06B7B35}" dt="2021-09-20T21:48:04.578" v="998" actId="478"/>
          <ac:spMkLst>
            <pc:docMk/>
            <pc:sldMk cId="2311965165" sldId="733"/>
            <ac:spMk id="17" creationId="{F6AF7F99-66FA-AC40-80A0-6437125D5B38}"/>
          </ac:spMkLst>
        </pc:spChg>
        <pc:spChg chg="mod topLvl">
          <ac:chgData name="Kau, Derchang" userId="b9148588-e694-4445-9765-2c9aad6149ce" providerId="ADAL" clId="{3934984C-D07B-DE4F-AF25-B770C06B7B35}" dt="2021-09-20T23:40:55.454" v="1483" actId="165"/>
          <ac:spMkLst>
            <pc:docMk/>
            <pc:sldMk cId="2311965165" sldId="733"/>
            <ac:spMk id="19" creationId="{859FB1A1-2BDB-A841-966D-502CD793975D}"/>
          </ac:spMkLst>
        </pc:spChg>
        <pc:spChg chg="mod topLvl">
          <ac:chgData name="Kau, Derchang" userId="b9148588-e694-4445-9765-2c9aad6149ce" providerId="ADAL" clId="{3934984C-D07B-DE4F-AF25-B770C06B7B35}" dt="2021-09-20T23:47:10.018" v="1544" actId="14100"/>
          <ac:spMkLst>
            <pc:docMk/>
            <pc:sldMk cId="2311965165" sldId="733"/>
            <ac:spMk id="20" creationId="{51E7634A-8851-C446-8C7E-5589E5F6BD20}"/>
          </ac:spMkLst>
        </pc:spChg>
        <pc:spChg chg="mod topLvl">
          <ac:chgData name="Kau, Derchang" userId="b9148588-e694-4445-9765-2c9aad6149ce" providerId="ADAL" clId="{3934984C-D07B-DE4F-AF25-B770C06B7B35}" dt="2021-09-20T23:40:55.454" v="1483" actId="165"/>
          <ac:spMkLst>
            <pc:docMk/>
            <pc:sldMk cId="2311965165" sldId="733"/>
            <ac:spMk id="21" creationId="{3DA2F66B-7B9D-0B41-B151-526C4798ED0B}"/>
          </ac:spMkLst>
        </pc:spChg>
        <pc:spChg chg="mod topLvl">
          <ac:chgData name="Kau, Derchang" userId="b9148588-e694-4445-9765-2c9aad6149ce" providerId="ADAL" clId="{3934984C-D07B-DE4F-AF25-B770C06B7B35}" dt="2021-09-20T23:40:55.454" v="1483" actId="165"/>
          <ac:spMkLst>
            <pc:docMk/>
            <pc:sldMk cId="2311965165" sldId="733"/>
            <ac:spMk id="22" creationId="{A5F5173E-4758-2348-838B-6C17C7A42420}"/>
          </ac:spMkLst>
        </pc:spChg>
        <pc:spChg chg="mod topLvl">
          <ac:chgData name="Kau, Derchang" userId="b9148588-e694-4445-9765-2c9aad6149ce" providerId="ADAL" clId="{3934984C-D07B-DE4F-AF25-B770C06B7B35}" dt="2021-09-20T23:40:55.454" v="1483" actId="165"/>
          <ac:spMkLst>
            <pc:docMk/>
            <pc:sldMk cId="2311965165" sldId="733"/>
            <ac:spMk id="23" creationId="{67FB4A30-D8A8-5545-AE83-5DBF30D22A3E}"/>
          </ac:spMkLst>
        </pc:spChg>
        <pc:spChg chg="mod topLvl">
          <ac:chgData name="Kau, Derchang" userId="b9148588-e694-4445-9765-2c9aad6149ce" providerId="ADAL" clId="{3934984C-D07B-DE4F-AF25-B770C06B7B35}" dt="2021-09-20T23:46:59.926" v="1543" actId="1037"/>
          <ac:spMkLst>
            <pc:docMk/>
            <pc:sldMk cId="2311965165" sldId="733"/>
            <ac:spMk id="24" creationId="{577558F8-0C0D-E14B-B12B-2BEAEDBAB1EA}"/>
          </ac:spMkLst>
        </pc:spChg>
        <pc:spChg chg="mod topLvl">
          <ac:chgData name="Kau, Derchang" userId="b9148588-e694-4445-9765-2c9aad6149ce" providerId="ADAL" clId="{3934984C-D07B-DE4F-AF25-B770C06B7B35}" dt="2021-09-20T23:46:59.926" v="1543" actId="1037"/>
          <ac:spMkLst>
            <pc:docMk/>
            <pc:sldMk cId="2311965165" sldId="733"/>
            <ac:spMk id="25" creationId="{278498CE-B8F7-C549-9438-04C6B4922512}"/>
          </ac:spMkLst>
        </pc:spChg>
        <pc:spChg chg="mod topLvl">
          <ac:chgData name="Kau, Derchang" userId="b9148588-e694-4445-9765-2c9aad6149ce" providerId="ADAL" clId="{3934984C-D07B-DE4F-AF25-B770C06B7B35}" dt="2021-09-20T23:40:55.454" v="1483" actId="165"/>
          <ac:spMkLst>
            <pc:docMk/>
            <pc:sldMk cId="2311965165" sldId="733"/>
            <ac:spMk id="26" creationId="{DDCAD1B9-2292-574A-A5E5-6E0A0242A8F3}"/>
          </ac:spMkLst>
        </pc:spChg>
        <pc:spChg chg="mod topLvl">
          <ac:chgData name="Kau, Derchang" userId="b9148588-e694-4445-9765-2c9aad6149ce" providerId="ADAL" clId="{3934984C-D07B-DE4F-AF25-B770C06B7B35}" dt="2021-09-20T23:40:55.454" v="1483" actId="165"/>
          <ac:spMkLst>
            <pc:docMk/>
            <pc:sldMk cId="2311965165" sldId="733"/>
            <ac:spMk id="27" creationId="{59C3550A-79AA-CF46-A9B0-AD67EC20C831}"/>
          </ac:spMkLst>
        </pc:spChg>
        <pc:spChg chg="mod topLvl">
          <ac:chgData name="Kau, Derchang" userId="b9148588-e694-4445-9765-2c9aad6149ce" providerId="ADAL" clId="{3934984C-D07B-DE4F-AF25-B770C06B7B35}" dt="2021-09-20T23:46:59.926" v="1543" actId="1037"/>
          <ac:spMkLst>
            <pc:docMk/>
            <pc:sldMk cId="2311965165" sldId="733"/>
            <ac:spMk id="28" creationId="{CC978EE3-8A55-6D4E-A9C8-F33BBF61612A}"/>
          </ac:spMkLst>
        </pc:spChg>
        <pc:spChg chg="mod topLvl">
          <ac:chgData name="Kau, Derchang" userId="b9148588-e694-4445-9765-2c9aad6149ce" providerId="ADAL" clId="{3934984C-D07B-DE4F-AF25-B770C06B7B35}" dt="2021-09-20T23:46:59.926" v="1543" actId="1037"/>
          <ac:spMkLst>
            <pc:docMk/>
            <pc:sldMk cId="2311965165" sldId="733"/>
            <ac:spMk id="29" creationId="{D4791B09-6044-A64C-A5C9-BDC99319C9EF}"/>
          </ac:spMkLst>
        </pc:spChg>
        <pc:spChg chg="mod topLvl">
          <ac:chgData name="Kau, Derchang" userId="b9148588-e694-4445-9765-2c9aad6149ce" providerId="ADAL" clId="{3934984C-D07B-DE4F-AF25-B770C06B7B35}" dt="2021-09-20T23:40:55.454" v="1483" actId="165"/>
          <ac:spMkLst>
            <pc:docMk/>
            <pc:sldMk cId="2311965165" sldId="733"/>
            <ac:spMk id="30" creationId="{C7E47A45-8F3A-E549-A7D2-F2235AD941AB}"/>
          </ac:spMkLst>
        </pc:spChg>
        <pc:spChg chg="del mod">
          <ac:chgData name="Kau, Derchang" userId="b9148588-e694-4445-9765-2c9aad6149ce" providerId="ADAL" clId="{3934984C-D07B-DE4F-AF25-B770C06B7B35}" dt="2021-09-20T23:39:22.269" v="1473" actId="478"/>
          <ac:spMkLst>
            <pc:docMk/>
            <pc:sldMk cId="2311965165" sldId="733"/>
            <ac:spMk id="37" creationId="{29F93A38-0B1F-0D40-8BBC-82E4F1BDB181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45" creationId="{25C1C54D-DC0A-2545-B3A1-51D49D62A76B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46" creationId="{D6B93EB5-72E5-694C-86D4-DD8A6B335ECA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47" creationId="{607293CC-2C3D-AD45-B80C-FAB74A8E3B30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48" creationId="{6AA1D787-16A3-5D4B-9FD2-8F8769DAA3EF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49" creationId="{9EFD7073-DC55-094F-9B08-AB0E1B649C44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0" creationId="{F7D9FDF1-0013-D044-AC6D-E3138879D545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1" creationId="{C1CA5093-53B1-9D4A-929A-D9B7AB73AEEA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2" creationId="{90E08DE1-416F-0449-BD37-08199038514D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3" creationId="{342CC68C-E10C-4446-B368-63396D328825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4" creationId="{C48DE811-1004-064C-9D8C-3ABFB840F4FB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5" creationId="{FBB3986E-430C-2545-8AF7-C5DC2F6C307E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6" creationId="{E7E2666D-303E-2043-9982-29B1E8073B4A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7" creationId="{E48F5881-884B-A74C-9A4C-D63F6F9C5233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8" creationId="{DB0416E1-6DE6-5542-AD63-93AE26FB472E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59" creationId="{2A07E22D-96B6-444E-87F8-B851F69929EA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60" creationId="{45078C01-CDC9-A04A-8566-FEA161385A45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61" creationId="{EFBAE2C2-B133-4A45-9AC7-DF15F6169DB0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62" creationId="{3950C8B0-2B39-2743-A262-C483B019C0C0}"/>
          </ac:spMkLst>
        </pc:spChg>
        <pc:spChg chg="mod topLvl">
          <ac:chgData name="Kau, Derchang" userId="b9148588-e694-4445-9765-2c9aad6149ce" providerId="ADAL" clId="{3934984C-D07B-DE4F-AF25-B770C06B7B35}" dt="2021-09-21T00:49:45.979" v="2367" actId="165"/>
          <ac:spMkLst>
            <pc:docMk/>
            <pc:sldMk cId="2311965165" sldId="733"/>
            <ac:spMk id="63" creationId="{A4BD153A-6AF6-FD46-9CA0-9CAC6775FF6B}"/>
          </ac:spMkLst>
        </pc:spChg>
        <pc:spChg chg="mod topLvl">
          <ac:chgData name="Kau, Derchang" userId="b9148588-e694-4445-9765-2c9aad6149ce" providerId="ADAL" clId="{3934984C-D07B-DE4F-AF25-B770C06B7B35}" dt="2021-09-21T01:09:10.099" v="2814" actId="20577"/>
          <ac:spMkLst>
            <pc:docMk/>
            <pc:sldMk cId="2311965165" sldId="733"/>
            <ac:spMk id="64" creationId="{4F03BB7D-F197-0D41-8424-259A69A5E874}"/>
          </ac:spMkLst>
        </pc:spChg>
        <pc:spChg chg="mod topLvl">
          <ac:chgData name="Kau, Derchang" userId="b9148588-e694-4445-9765-2c9aad6149ce" providerId="ADAL" clId="{3934984C-D07B-DE4F-AF25-B770C06B7B35}" dt="2021-09-21T01:00:28.258" v="2573" actId="1076"/>
          <ac:spMkLst>
            <pc:docMk/>
            <pc:sldMk cId="2311965165" sldId="733"/>
            <ac:spMk id="73" creationId="{5BDEB2DF-275C-D643-A950-24A573039294}"/>
          </ac:spMkLst>
        </pc:spChg>
        <pc:spChg chg="add del mod">
          <ac:chgData name="Kau, Derchang" userId="b9148588-e694-4445-9765-2c9aad6149ce" providerId="ADAL" clId="{3934984C-D07B-DE4F-AF25-B770C06B7B35}" dt="2021-09-21T00:48:21.438" v="2357" actId="478"/>
          <ac:spMkLst>
            <pc:docMk/>
            <pc:sldMk cId="2311965165" sldId="733"/>
            <ac:spMk id="74" creationId="{E093BE09-2EA4-614D-85F2-7DDBD23F387B}"/>
          </ac:spMkLst>
        </pc:spChg>
        <pc:spChg chg="add del mod">
          <ac:chgData name="Kau, Derchang" userId="b9148588-e694-4445-9765-2c9aad6149ce" providerId="ADAL" clId="{3934984C-D07B-DE4F-AF25-B770C06B7B35}" dt="2021-09-20T18:41:00.418" v="110" actId="478"/>
          <ac:spMkLst>
            <pc:docMk/>
            <pc:sldMk cId="2311965165" sldId="733"/>
            <ac:spMk id="75" creationId="{EDF208C0-196D-0940-A17D-5E459474F92D}"/>
          </ac:spMkLst>
        </pc:spChg>
        <pc:spChg chg="mod">
          <ac:chgData name="Kau, Derchang" userId="b9148588-e694-4445-9765-2c9aad6149ce" providerId="ADAL" clId="{3934984C-D07B-DE4F-AF25-B770C06B7B35}" dt="2021-09-20T21:04:44.623" v="131"/>
          <ac:spMkLst>
            <pc:docMk/>
            <pc:sldMk cId="2311965165" sldId="733"/>
            <ac:spMk id="78" creationId="{BC6F54B2-676E-6647-800B-F345319A78FC}"/>
          </ac:spMkLst>
        </pc:spChg>
        <pc:spChg chg="mod">
          <ac:chgData name="Kau, Derchang" userId="b9148588-e694-4445-9765-2c9aad6149ce" providerId="ADAL" clId="{3934984C-D07B-DE4F-AF25-B770C06B7B35}" dt="2021-09-20T21:04:44.623" v="131"/>
          <ac:spMkLst>
            <pc:docMk/>
            <pc:sldMk cId="2311965165" sldId="733"/>
            <ac:spMk id="79" creationId="{E80E10C5-32C7-7846-B8E7-6521728A462E}"/>
          </ac:spMkLst>
        </pc:spChg>
        <pc:spChg chg="mod">
          <ac:chgData name="Kau, Derchang" userId="b9148588-e694-4445-9765-2c9aad6149ce" providerId="ADAL" clId="{3934984C-D07B-DE4F-AF25-B770C06B7B35}" dt="2021-09-20T21:04:44.623" v="131"/>
          <ac:spMkLst>
            <pc:docMk/>
            <pc:sldMk cId="2311965165" sldId="733"/>
            <ac:spMk id="80" creationId="{E615EF05-7381-8549-96CA-7A5638628386}"/>
          </ac:spMkLst>
        </pc:spChg>
        <pc:spChg chg="mod">
          <ac:chgData name="Kau, Derchang" userId="b9148588-e694-4445-9765-2c9aad6149ce" providerId="ADAL" clId="{3934984C-D07B-DE4F-AF25-B770C06B7B35}" dt="2021-09-20T21:04:44.623" v="131"/>
          <ac:spMkLst>
            <pc:docMk/>
            <pc:sldMk cId="2311965165" sldId="733"/>
            <ac:spMk id="81" creationId="{B9066A5C-25FC-234E-A5D7-D2BC87990CDA}"/>
          </ac:spMkLst>
        </pc:spChg>
        <pc:spChg chg="mod">
          <ac:chgData name="Kau, Derchang" userId="b9148588-e694-4445-9765-2c9aad6149ce" providerId="ADAL" clId="{3934984C-D07B-DE4F-AF25-B770C06B7B35}" dt="2021-09-20T21:04:44.623" v="131"/>
          <ac:spMkLst>
            <pc:docMk/>
            <pc:sldMk cId="2311965165" sldId="733"/>
            <ac:spMk id="82" creationId="{214AA8C6-3534-0545-8A02-28AF24C3E63F}"/>
          </ac:spMkLst>
        </pc:spChg>
        <pc:spChg chg="mod">
          <ac:chgData name="Kau, Derchang" userId="b9148588-e694-4445-9765-2c9aad6149ce" providerId="ADAL" clId="{3934984C-D07B-DE4F-AF25-B770C06B7B35}" dt="2021-09-20T21:04:44.623" v="131"/>
          <ac:spMkLst>
            <pc:docMk/>
            <pc:sldMk cId="2311965165" sldId="733"/>
            <ac:spMk id="83" creationId="{FC65F35F-4FBE-DF4C-BB7C-0D11A2C4244F}"/>
          </ac:spMkLst>
        </pc:spChg>
        <pc:spChg chg="mod">
          <ac:chgData name="Kau, Derchang" userId="b9148588-e694-4445-9765-2c9aad6149ce" providerId="ADAL" clId="{3934984C-D07B-DE4F-AF25-B770C06B7B35}" dt="2021-09-20T21:04:44.623" v="131"/>
          <ac:spMkLst>
            <pc:docMk/>
            <pc:sldMk cId="2311965165" sldId="733"/>
            <ac:spMk id="86" creationId="{3313EC49-29D6-C447-8F7E-279531055B87}"/>
          </ac:spMkLst>
        </pc:spChg>
        <pc:spChg chg="mod">
          <ac:chgData name="Kau, Derchang" userId="b9148588-e694-4445-9765-2c9aad6149ce" providerId="ADAL" clId="{3934984C-D07B-DE4F-AF25-B770C06B7B35}" dt="2021-09-20T21:04:44.623" v="131"/>
          <ac:spMkLst>
            <pc:docMk/>
            <pc:sldMk cId="2311965165" sldId="733"/>
            <ac:spMk id="89" creationId="{9115B4EC-F87F-6043-B584-5A94227D752C}"/>
          </ac:spMkLst>
        </pc:spChg>
        <pc:spChg chg="add mod">
          <ac:chgData name="Kau, Derchang" userId="b9148588-e694-4445-9765-2c9aad6149ce" providerId="ADAL" clId="{3934984C-D07B-DE4F-AF25-B770C06B7B35}" dt="2021-09-21T01:00:23.182" v="2566" actId="20577"/>
          <ac:spMkLst>
            <pc:docMk/>
            <pc:sldMk cId="2311965165" sldId="733"/>
            <ac:spMk id="94" creationId="{F6E41068-0CAD-2A4D-B87E-502E989B9063}"/>
          </ac:spMkLst>
        </pc:spChg>
        <pc:spChg chg="add del mod">
          <ac:chgData name="Kau, Derchang" userId="b9148588-e694-4445-9765-2c9aad6149ce" providerId="ADAL" clId="{3934984C-D07B-DE4F-AF25-B770C06B7B35}" dt="2021-09-20T21:21:54.499" v="479"/>
          <ac:spMkLst>
            <pc:docMk/>
            <pc:sldMk cId="2311965165" sldId="733"/>
            <ac:spMk id="95" creationId="{4C59253F-FCC7-104E-97BB-35FC54D7446D}"/>
          </ac:spMkLst>
        </pc:spChg>
        <pc:spChg chg="add del mod">
          <ac:chgData name="Kau, Derchang" userId="b9148588-e694-4445-9765-2c9aad6149ce" providerId="ADAL" clId="{3934984C-D07B-DE4F-AF25-B770C06B7B35}" dt="2021-09-20T21:21:54.354" v="477" actId="21"/>
          <ac:spMkLst>
            <pc:docMk/>
            <pc:sldMk cId="2311965165" sldId="733"/>
            <ac:spMk id="96" creationId="{D8E54027-FF04-9D49-8AB3-F58435491C04}"/>
          </ac:spMkLst>
        </pc:spChg>
        <pc:spChg chg="add mod">
          <ac:chgData name="Kau, Derchang" userId="b9148588-e694-4445-9765-2c9aad6149ce" providerId="ADAL" clId="{3934984C-D07B-DE4F-AF25-B770C06B7B35}" dt="2021-09-20T21:47:57.595" v="996" actId="1076"/>
          <ac:spMkLst>
            <pc:docMk/>
            <pc:sldMk cId="2311965165" sldId="733"/>
            <ac:spMk id="97" creationId="{50C2A601-6ECB-9145-92A9-D193D276B04F}"/>
          </ac:spMkLst>
        </pc:spChg>
        <pc:spChg chg="add del mod">
          <ac:chgData name="Kau, Derchang" userId="b9148588-e694-4445-9765-2c9aad6149ce" providerId="ADAL" clId="{3934984C-D07B-DE4F-AF25-B770C06B7B35}" dt="2021-09-20T23:47:36.435" v="1545" actId="478"/>
          <ac:spMkLst>
            <pc:docMk/>
            <pc:sldMk cId="2311965165" sldId="733"/>
            <ac:spMk id="98" creationId="{94FADD55-3E39-B246-BECE-C9BB2B2BAC10}"/>
          </ac:spMkLst>
        </pc:spChg>
        <pc:spChg chg="add del mod">
          <ac:chgData name="Kau, Derchang" userId="b9148588-e694-4445-9765-2c9aad6149ce" providerId="ADAL" clId="{3934984C-D07B-DE4F-AF25-B770C06B7B35}" dt="2021-09-20T21:21:37.533" v="472"/>
          <ac:spMkLst>
            <pc:docMk/>
            <pc:sldMk cId="2311965165" sldId="733"/>
            <ac:spMk id="99" creationId="{3131B978-E3EC-A24A-8F03-AA12079938BE}"/>
          </ac:spMkLst>
        </pc:spChg>
        <pc:spChg chg="add del mod">
          <ac:chgData name="Kau, Derchang" userId="b9148588-e694-4445-9765-2c9aad6149ce" providerId="ADAL" clId="{3934984C-D07B-DE4F-AF25-B770C06B7B35}" dt="2021-09-20T21:22:20.773" v="490" actId="478"/>
          <ac:spMkLst>
            <pc:docMk/>
            <pc:sldMk cId="2311965165" sldId="733"/>
            <ac:spMk id="100" creationId="{975CDE77-3064-AD45-ADE9-45EBA7434531}"/>
          </ac:spMkLst>
        </pc:spChg>
        <pc:spChg chg="add del mod">
          <ac:chgData name="Kau, Derchang" userId="b9148588-e694-4445-9765-2c9aad6149ce" providerId="ADAL" clId="{3934984C-D07B-DE4F-AF25-B770C06B7B35}" dt="2021-09-20T21:22:06.163" v="485"/>
          <ac:spMkLst>
            <pc:docMk/>
            <pc:sldMk cId="2311965165" sldId="733"/>
            <ac:spMk id="101" creationId="{5464AA21-3B22-EE41-BBE0-8C280ADA310E}"/>
          </ac:spMkLst>
        </pc:spChg>
        <pc:spChg chg="add mod">
          <ac:chgData name="Kau, Derchang" userId="b9148588-e694-4445-9765-2c9aad6149ce" providerId="ADAL" clId="{3934984C-D07B-DE4F-AF25-B770C06B7B35}" dt="2021-09-20T21:37:48.500" v="894" actId="1076"/>
          <ac:spMkLst>
            <pc:docMk/>
            <pc:sldMk cId="2311965165" sldId="733"/>
            <ac:spMk id="105" creationId="{E3AB6626-618B-064C-8B8C-B172EA40A698}"/>
          </ac:spMkLst>
        </pc:spChg>
        <pc:spChg chg="add mod">
          <ac:chgData name="Kau, Derchang" userId="b9148588-e694-4445-9765-2c9aad6149ce" providerId="ADAL" clId="{3934984C-D07B-DE4F-AF25-B770C06B7B35}" dt="2021-09-20T23:45:02.119" v="1526" actId="1036"/>
          <ac:spMkLst>
            <pc:docMk/>
            <pc:sldMk cId="2311965165" sldId="733"/>
            <ac:spMk id="106" creationId="{EFE84C51-1BED-4F46-96AE-DEA0420E189E}"/>
          </ac:spMkLst>
        </pc:spChg>
        <pc:spChg chg="add mod">
          <ac:chgData name="Kau, Derchang" userId="b9148588-e694-4445-9765-2c9aad6149ce" providerId="ADAL" clId="{3934984C-D07B-DE4F-AF25-B770C06B7B35}" dt="2021-09-20T23:43:13.593" v="1504" actId="693"/>
          <ac:spMkLst>
            <pc:docMk/>
            <pc:sldMk cId="2311965165" sldId="733"/>
            <ac:spMk id="113" creationId="{406F3E05-5499-AD4E-9406-3F7933289E47}"/>
          </ac:spMkLst>
        </pc:spChg>
        <pc:spChg chg="add mod">
          <ac:chgData name="Kau, Derchang" userId="b9148588-e694-4445-9765-2c9aad6149ce" providerId="ADAL" clId="{3934984C-D07B-DE4F-AF25-B770C06B7B35}" dt="2021-09-21T01:02:26.983" v="2708" actId="20577"/>
          <ac:spMkLst>
            <pc:docMk/>
            <pc:sldMk cId="2311965165" sldId="733"/>
            <ac:spMk id="126" creationId="{D2E1D64B-D6C1-C74B-AC4B-0AD64AF7BBCE}"/>
          </ac:spMkLst>
        </pc:spChg>
        <pc:spChg chg="add mod">
          <ac:chgData name="Kau, Derchang" userId="b9148588-e694-4445-9765-2c9aad6149ce" providerId="ADAL" clId="{3934984C-D07B-DE4F-AF25-B770C06B7B35}" dt="2021-09-21T01:09:15.739" v="2817" actId="20577"/>
          <ac:spMkLst>
            <pc:docMk/>
            <pc:sldMk cId="2311965165" sldId="733"/>
            <ac:spMk id="127" creationId="{A23E49AD-A9EF-464C-80EB-2E52C54807EB}"/>
          </ac:spMkLst>
        </pc:spChg>
        <pc:spChg chg="add mod">
          <ac:chgData name="Kau, Derchang" userId="b9148588-e694-4445-9765-2c9aad6149ce" providerId="ADAL" clId="{3934984C-D07B-DE4F-AF25-B770C06B7B35}" dt="2021-09-21T00:50:09.609" v="2375" actId="1076"/>
          <ac:spMkLst>
            <pc:docMk/>
            <pc:sldMk cId="2311965165" sldId="733"/>
            <ac:spMk id="132" creationId="{868F24A9-728B-3940-87DA-8FF6A2BC7BB9}"/>
          </ac:spMkLst>
        </pc:spChg>
        <pc:spChg chg="add mod">
          <ac:chgData name="Kau, Derchang" userId="b9148588-e694-4445-9765-2c9aad6149ce" providerId="ADAL" clId="{3934984C-D07B-DE4F-AF25-B770C06B7B35}" dt="2021-09-21T01:07:57.126" v="2807" actId="120"/>
          <ac:spMkLst>
            <pc:docMk/>
            <pc:sldMk cId="2311965165" sldId="733"/>
            <ac:spMk id="133" creationId="{7F92C209-E286-3946-83EF-E35735F1FAB8}"/>
          </ac:spMkLst>
        </pc:spChg>
        <pc:spChg chg="add mod">
          <ac:chgData name="Kau, Derchang" userId="b9148588-e694-4445-9765-2c9aad6149ce" providerId="ADAL" clId="{3934984C-D07B-DE4F-AF25-B770C06B7B35}" dt="2021-09-21T01:08:43.814" v="2811" actId="20577"/>
          <ac:spMkLst>
            <pc:docMk/>
            <pc:sldMk cId="2311965165" sldId="733"/>
            <ac:spMk id="136" creationId="{CD392BC6-4A13-3648-830A-FEC669CB1F5D}"/>
          </ac:spMkLst>
        </pc:spChg>
        <pc:spChg chg="add mod">
          <ac:chgData name="Kau, Derchang" userId="b9148588-e694-4445-9765-2c9aad6149ce" providerId="ADAL" clId="{3934984C-D07B-DE4F-AF25-B770C06B7B35}" dt="2021-09-21T02:18:48.489" v="3029" actId="1035"/>
          <ac:spMkLst>
            <pc:docMk/>
            <pc:sldMk cId="2311965165" sldId="733"/>
            <ac:spMk id="140" creationId="{00D9C833-7B22-AB44-A129-02C4C57AF6E7}"/>
          </ac:spMkLst>
        </pc:spChg>
        <pc:grpChg chg="add del mod">
          <ac:chgData name="Kau, Derchang" userId="b9148588-e694-4445-9765-2c9aad6149ce" providerId="ADAL" clId="{3934984C-D07B-DE4F-AF25-B770C06B7B35}" dt="2021-09-20T21:48:20.292" v="1001" actId="165"/>
          <ac:grpSpMkLst>
            <pc:docMk/>
            <pc:sldMk cId="2311965165" sldId="733"/>
            <ac:grpSpMk id="3" creationId="{6C5A4FD0-E7BB-F648-8502-33B0582E200F}"/>
          </ac:grpSpMkLst>
        </pc:grpChg>
        <pc:grpChg chg="add del mod">
          <ac:chgData name="Kau, Derchang" userId="b9148588-e694-4445-9765-2c9aad6149ce" providerId="ADAL" clId="{3934984C-D07B-DE4F-AF25-B770C06B7B35}" dt="2021-09-20T23:40:55.454" v="1483" actId="165"/>
          <ac:grpSpMkLst>
            <pc:docMk/>
            <pc:sldMk cId="2311965165" sldId="733"/>
            <ac:grpSpMk id="18" creationId="{0A04C63B-CC07-204D-ABC3-87CBB7AFB617}"/>
          </ac:grpSpMkLst>
        </pc:grpChg>
        <pc:grpChg chg="add del mod">
          <ac:chgData name="Kau, Derchang" userId="b9148588-e694-4445-9765-2c9aad6149ce" providerId="ADAL" clId="{3934984C-D07B-DE4F-AF25-B770C06B7B35}" dt="2021-09-21T00:49:45.979" v="2367" actId="165"/>
          <ac:grpSpMkLst>
            <pc:docMk/>
            <pc:sldMk cId="2311965165" sldId="733"/>
            <ac:grpSpMk id="38" creationId="{7C60A7E1-80C1-C045-A270-A595A2139061}"/>
          </ac:grpSpMkLst>
        </pc:grpChg>
        <pc:grpChg chg="add del mod">
          <ac:chgData name="Kau, Derchang" userId="b9148588-e694-4445-9765-2c9aad6149ce" providerId="ADAL" clId="{3934984C-D07B-DE4F-AF25-B770C06B7B35}" dt="2021-09-20T21:04:46.307" v="132"/>
          <ac:grpSpMkLst>
            <pc:docMk/>
            <pc:sldMk cId="2311965165" sldId="733"/>
            <ac:grpSpMk id="77" creationId="{7CDF9703-546B-AC4C-87BB-E101C7CA04B6}"/>
          </ac:grpSpMkLst>
        </pc:grpChg>
        <pc:grpChg chg="add mod">
          <ac:chgData name="Kau, Derchang" userId="b9148588-e694-4445-9765-2c9aad6149ce" providerId="ADAL" clId="{3934984C-D07B-DE4F-AF25-B770C06B7B35}" dt="2021-09-20T21:48:28.945" v="1003" actId="1076"/>
          <ac:grpSpMkLst>
            <pc:docMk/>
            <pc:sldMk cId="2311965165" sldId="733"/>
            <ac:grpSpMk id="109" creationId="{8E9BA671-AEA2-8845-89BF-3337B2FBEABD}"/>
          </ac:grpSpMkLst>
        </pc:grpChg>
        <pc:grpChg chg="add mod">
          <ac:chgData name="Kau, Derchang" userId="b9148588-e694-4445-9765-2c9aad6149ce" providerId="ADAL" clId="{3934984C-D07B-DE4F-AF25-B770C06B7B35}" dt="2021-09-21T00:38:26.105" v="2219" actId="1036"/>
          <ac:grpSpMkLst>
            <pc:docMk/>
            <pc:sldMk cId="2311965165" sldId="733"/>
            <ac:grpSpMk id="112" creationId="{E0BC4DAB-D84A-0E4A-B214-EACF0D2CAA8D}"/>
          </ac:grpSpMkLst>
        </pc:grpChg>
        <pc:grpChg chg="add mod">
          <ac:chgData name="Kau, Derchang" userId="b9148588-e694-4445-9765-2c9aad6149ce" providerId="ADAL" clId="{3934984C-D07B-DE4F-AF25-B770C06B7B35}" dt="2021-09-21T00:49:57.513" v="2374" actId="1035"/>
          <ac:grpSpMkLst>
            <pc:docMk/>
            <pc:sldMk cId="2311965165" sldId="733"/>
            <ac:grpSpMk id="134" creationId="{0E8BA0C6-E0A9-5F41-8729-3C1FF68A0756}"/>
          </ac:grpSpMkLst>
        </pc:grpChg>
        <pc:cxnChg chg="mod topLvl">
          <ac:chgData name="Kau, Derchang" userId="b9148588-e694-4445-9765-2c9aad6149ce" providerId="ADAL" clId="{3934984C-D07B-DE4F-AF25-B770C06B7B35}" dt="2021-09-20T23:45:34.684" v="1534" actId="14100"/>
          <ac:cxnSpMkLst>
            <pc:docMk/>
            <pc:sldMk cId="2311965165" sldId="733"/>
            <ac:cxnSpMk id="12" creationId="{32D3D7B2-4BD6-CE46-81FA-DAC3A40E9FAA}"/>
          </ac:cxnSpMkLst>
        </pc:cxnChg>
        <pc:cxnChg chg="mod topLvl">
          <ac:chgData name="Kau, Derchang" userId="b9148588-e694-4445-9765-2c9aad6149ce" providerId="ADAL" clId="{3934984C-D07B-DE4F-AF25-B770C06B7B35}" dt="2021-09-20T23:46:08.676" v="1538" actId="14100"/>
          <ac:cxnSpMkLst>
            <pc:docMk/>
            <pc:sldMk cId="2311965165" sldId="733"/>
            <ac:cxnSpMk id="13" creationId="{25ACA3D7-0C8B-B64E-B0A9-4EB7114F1ADA}"/>
          </ac:cxnSpMkLst>
        </pc:cxnChg>
        <pc:cxnChg chg="mod topLvl">
          <ac:chgData name="Kau, Derchang" userId="b9148588-e694-4445-9765-2c9aad6149ce" providerId="ADAL" clId="{3934984C-D07B-DE4F-AF25-B770C06B7B35}" dt="2021-09-20T23:45:53.714" v="1536" actId="1037"/>
          <ac:cxnSpMkLst>
            <pc:docMk/>
            <pc:sldMk cId="2311965165" sldId="733"/>
            <ac:cxnSpMk id="15" creationId="{65DD1ED5-82D7-DE4E-898C-4AAF4AE70FAA}"/>
          </ac:cxnSpMkLst>
        </pc:cxnChg>
        <pc:cxnChg chg="mod topLvl">
          <ac:chgData name="Kau, Derchang" userId="b9148588-e694-4445-9765-2c9aad6149ce" providerId="ADAL" clId="{3934984C-D07B-DE4F-AF25-B770C06B7B35}" dt="2021-09-20T23:46:00.127" v="1537" actId="14100"/>
          <ac:cxnSpMkLst>
            <pc:docMk/>
            <pc:sldMk cId="2311965165" sldId="733"/>
            <ac:cxnSpMk id="16" creationId="{AE7A8066-467F-404A-9005-8BD9926D388E}"/>
          </ac:cxnSpMkLst>
        </pc:cxnChg>
        <pc:cxnChg chg="mod topLvl">
          <ac:chgData name="Kau, Derchang" userId="b9148588-e694-4445-9765-2c9aad6149ce" providerId="ADAL" clId="{3934984C-D07B-DE4F-AF25-B770C06B7B35}" dt="2021-09-20T23:40:55.454" v="1483" actId="165"/>
          <ac:cxnSpMkLst>
            <pc:docMk/>
            <pc:sldMk cId="2311965165" sldId="733"/>
            <ac:cxnSpMk id="31" creationId="{61C32B93-47CB-5B40-B761-64DAC4077EFD}"/>
          </ac:cxnSpMkLst>
        </pc:cxnChg>
        <pc:cxnChg chg="mod topLvl">
          <ac:chgData name="Kau, Derchang" userId="b9148588-e694-4445-9765-2c9aad6149ce" providerId="ADAL" clId="{3934984C-D07B-DE4F-AF25-B770C06B7B35}" dt="2021-09-20T23:46:59.926" v="1543" actId="1037"/>
          <ac:cxnSpMkLst>
            <pc:docMk/>
            <pc:sldMk cId="2311965165" sldId="733"/>
            <ac:cxnSpMk id="32" creationId="{B82C04E7-C34C-6345-ABEF-233D864A0D3F}"/>
          </ac:cxnSpMkLst>
        </pc:cxnChg>
        <pc:cxnChg chg="mod topLvl">
          <ac:chgData name="Kau, Derchang" userId="b9148588-e694-4445-9765-2c9aad6149ce" providerId="ADAL" clId="{3934984C-D07B-DE4F-AF25-B770C06B7B35}" dt="2021-09-20T23:40:55.454" v="1483" actId="165"/>
          <ac:cxnSpMkLst>
            <pc:docMk/>
            <pc:sldMk cId="2311965165" sldId="733"/>
            <ac:cxnSpMk id="33" creationId="{29A07EF2-91A2-C74F-9767-B42E103D98F8}"/>
          </ac:cxnSpMkLst>
        </pc:cxnChg>
        <pc:cxnChg chg="mod topLvl">
          <ac:chgData name="Kau, Derchang" userId="b9148588-e694-4445-9765-2c9aad6149ce" providerId="ADAL" clId="{3934984C-D07B-DE4F-AF25-B770C06B7B35}" dt="2021-09-20T23:46:59.926" v="1543" actId="1037"/>
          <ac:cxnSpMkLst>
            <pc:docMk/>
            <pc:sldMk cId="2311965165" sldId="733"/>
            <ac:cxnSpMk id="34" creationId="{91A95782-1EFE-384C-8318-DCBA7F90D0A9}"/>
          </ac:cxnSpMkLst>
        </pc:cxnChg>
        <pc:cxnChg chg="mod topLvl">
          <ac:chgData name="Kau, Derchang" userId="b9148588-e694-4445-9765-2c9aad6149ce" providerId="ADAL" clId="{3934984C-D07B-DE4F-AF25-B770C06B7B35}" dt="2021-09-20T23:40:55.454" v="1483" actId="165"/>
          <ac:cxnSpMkLst>
            <pc:docMk/>
            <pc:sldMk cId="2311965165" sldId="733"/>
            <ac:cxnSpMk id="35" creationId="{52CEA043-AE10-0044-ACA9-36B6B339519E}"/>
          </ac:cxnSpMkLst>
        </pc:cxnChg>
        <pc:cxnChg chg="mod topLvl">
          <ac:chgData name="Kau, Derchang" userId="b9148588-e694-4445-9765-2c9aad6149ce" providerId="ADAL" clId="{3934984C-D07B-DE4F-AF25-B770C06B7B35}" dt="2021-09-20T23:46:59.926" v="1543" actId="1037"/>
          <ac:cxnSpMkLst>
            <pc:docMk/>
            <pc:sldMk cId="2311965165" sldId="733"/>
            <ac:cxnSpMk id="36" creationId="{795EFB70-F4D9-BA4D-9FE9-D16389000C61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39" creationId="{70EFB033-3FC6-6C47-B436-78D6719AEC6D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40" creationId="{A65839EE-AD21-414F-B102-129B26B42E20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41" creationId="{7F96B2A3-3726-1546-A2B1-DED6B5C57498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42" creationId="{4BC7C9FE-B993-3645-B3E1-FFF44DF96964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43" creationId="{6329FE25-3173-3C4D-ADFC-E67EC6622211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44" creationId="{CEAD559E-D787-8346-B012-8795F7CFB814}"/>
          </ac:cxnSpMkLst>
        </pc:cxnChg>
        <pc:cxnChg chg="mod topLvl">
          <ac:chgData name="Kau, Derchang" userId="b9148588-e694-4445-9765-2c9aad6149ce" providerId="ADAL" clId="{3934984C-D07B-DE4F-AF25-B770C06B7B35}" dt="2021-09-21T00:52:33.875" v="2406" actId="14100"/>
          <ac:cxnSpMkLst>
            <pc:docMk/>
            <pc:sldMk cId="2311965165" sldId="733"/>
            <ac:cxnSpMk id="65" creationId="{1A19FBCD-AE71-6541-9594-6BE2E78DA600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66" creationId="{628B46E7-4C71-8D42-AA12-C2F7270F77F6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67" creationId="{0851CC34-4F28-E340-865D-D52BF0456DB1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68" creationId="{AA3FDF3C-A46A-1D45-A443-B4D6DCE5062B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69" creationId="{495E685F-18E4-EF43-8759-9A9CC7E157E6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70" creationId="{AB5BB845-90DE-424D-88AA-12FEA2999990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71" creationId="{C465604D-8B57-094A-A1AF-103C4AD22683}"/>
          </ac:cxnSpMkLst>
        </pc:cxnChg>
        <pc:cxnChg chg="mod topLvl">
          <ac:chgData name="Kau, Derchang" userId="b9148588-e694-4445-9765-2c9aad6149ce" providerId="ADAL" clId="{3934984C-D07B-DE4F-AF25-B770C06B7B35}" dt="2021-09-21T00:49:45.979" v="2367" actId="165"/>
          <ac:cxnSpMkLst>
            <pc:docMk/>
            <pc:sldMk cId="2311965165" sldId="733"/>
            <ac:cxnSpMk id="72" creationId="{89651910-6C1A-C04F-B645-9E9C0D118D64}"/>
          </ac:cxnSpMkLst>
        </pc:cxnChg>
        <pc:cxnChg chg="add mod">
          <ac:chgData name="Kau, Derchang" userId="b9148588-e694-4445-9765-2c9aad6149ce" providerId="ADAL" clId="{3934984C-D07B-DE4F-AF25-B770C06B7B35}" dt="2021-09-20T23:46:15.059" v="1539" actId="14100"/>
          <ac:cxnSpMkLst>
            <pc:docMk/>
            <pc:sldMk cId="2311965165" sldId="733"/>
            <ac:cxnSpMk id="76" creationId="{0AF36D0E-B92C-B246-8781-389280491105}"/>
          </ac:cxnSpMkLst>
        </pc:cxnChg>
        <pc:cxnChg chg="mod">
          <ac:chgData name="Kau, Derchang" userId="b9148588-e694-4445-9765-2c9aad6149ce" providerId="ADAL" clId="{3934984C-D07B-DE4F-AF25-B770C06B7B35}" dt="2021-09-20T21:04:44.623" v="131"/>
          <ac:cxnSpMkLst>
            <pc:docMk/>
            <pc:sldMk cId="2311965165" sldId="733"/>
            <ac:cxnSpMk id="84" creationId="{3D34B965-4472-8548-BACD-D04FDE3C2DDE}"/>
          </ac:cxnSpMkLst>
        </pc:cxnChg>
        <pc:cxnChg chg="mod">
          <ac:chgData name="Kau, Derchang" userId="b9148588-e694-4445-9765-2c9aad6149ce" providerId="ADAL" clId="{3934984C-D07B-DE4F-AF25-B770C06B7B35}" dt="2021-09-20T21:04:44.623" v="131"/>
          <ac:cxnSpMkLst>
            <pc:docMk/>
            <pc:sldMk cId="2311965165" sldId="733"/>
            <ac:cxnSpMk id="85" creationId="{14114A3C-A9FC-B94F-A70C-843881FAE68B}"/>
          </ac:cxnSpMkLst>
        </pc:cxnChg>
        <pc:cxnChg chg="mod">
          <ac:chgData name="Kau, Derchang" userId="b9148588-e694-4445-9765-2c9aad6149ce" providerId="ADAL" clId="{3934984C-D07B-DE4F-AF25-B770C06B7B35}" dt="2021-09-20T21:04:44.623" v="131"/>
          <ac:cxnSpMkLst>
            <pc:docMk/>
            <pc:sldMk cId="2311965165" sldId="733"/>
            <ac:cxnSpMk id="87" creationId="{DF4CC393-F5D1-E242-8D2B-8102FA1C0A6C}"/>
          </ac:cxnSpMkLst>
        </pc:cxnChg>
        <pc:cxnChg chg="mod">
          <ac:chgData name="Kau, Derchang" userId="b9148588-e694-4445-9765-2c9aad6149ce" providerId="ADAL" clId="{3934984C-D07B-DE4F-AF25-B770C06B7B35}" dt="2021-09-20T21:04:44.623" v="131"/>
          <ac:cxnSpMkLst>
            <pc:docMk/>
            <pc:sldMk cId="2311965165" sldId="733"/>
            <ac:cxnSpMk id="88" creationId="{079ACCD4-FF45-D343-BD70-9362E6F3D49F}"/>
          </ac:cxnSpMkLst>
        </pc:cxnChg>
        <pc:cxnChg chg="add del mod">
          <ac:chgData name="Kau, Derchang" userId="b9148588-e694-4445-9765-2c9aad6149ce" providerId="ADAL" clId="{3934984C-D07B-DE4F-AF25-B770C06B7B35}" dt="2021-09-20T21:04:46.307" v="132"/>
          <ac:cxnSpMkLst>
            <pc:docMk/>
            <pc:sldMk cId="2311965165" sldId="733"/>
            <ac:cxnSpMk id="90" creationId="{19C86926-5E64-8E4D-9F36-9EB90182F45A}"/>
          </ac:cxnSpMkLst>
        </pc:cxnChg>
        <pc:cxnChg chg="add del mod">
          <ac:chgData name="Kau, Derchang" userId="b9148588-e694-4445-9765-2c9aad6149ce" providerId="ADAL" clId="{3934984C-D07B-DE4F-AF25-B770C06B7B35}" dt="2021-09-20T21:34:52.381" v="868" actId="478"/>
          <ac:cxnSpMkLst>
            <pc:docMk/>
            <pc:sldMk cId="2311965165" sldId="733"/>
            <ac:cxnSpMk id="91" creationId="{DA3A56D0-2BDE-2B47-8A08-5D62362DF151}"/>
          </ac:cxnSpMkLst>
        </pc:cxnChg>
        <pc:cxnChg chg="add del mod">
          <ac:chgData name="Kau, Derchang" userId="b9148588-e694-4445-9765-2c9aad6149ce" providerId="ADAL" clId="{3934984C-D07B-DE4F-AF25-B770C06B7B35}" dt="2021-09-20T21:34:52.381" v="868" actId="478"/>
          <ac:cxnSpMkLst>
            <pc:docMk/>
            <pc:sldMk cId="2311965165" sldId="733"/>
            <ac:cxnSpMk id="92" creationId="{23675A2C-7449-2A49-922E-7D36D84BE1E0}"/>
          </ac:cxnSpMkLst>
        </pc:cxnChg>
        <pc:cxnChg chg="add del mod">
          <ac:chgData name="Kau, Derchang" userId="b9148588-e694-4445-9765-2c9aad6149ce" providerId="ADAL" clId="{3934984C-D07B-DE4F-AF25-B770C06B7B35}" dt="2021-09-20T21:34:52.381" v="868" actId="478"/>
          <ac:cxnSpMkLst>
            <pc:docMk/>
            <pc:sldMk cId="2311965165" sldId="733"/>
            <ac:cxnSpMk id="93" creationId="{9DAC2C3C-4189-1142-8FCA-F5C5182DAB5E}"/>
          </ac:cxnSpMkLst>
        </pc:cxnChg>
        <pc:cxnChg chg="add del mod">
          <ac:chgData name="Kau, Derchang" userId="b9148588-e694-4445-9765-2c9aad6149ce" providerId="ADAL" clId="{3934984C-D07B-DE4F-AF25-B770C06B7B35}" dt="2021-09-20T21:23:12.712" v="557"/>
          <ac:cxnSpMkLst>
            <pc:docMk/>
            <pc:sldMk cId="2311965165" sldId="733"/>
            <ac:cxnSpMk id="102" creationId="{E4E3B7E1-35BF-874A-8CE6-9DAF0D4A15D6}"/>
          </ac:cxnSpMkLst>
        </pc:cxnChg>
        <pc:cxnChg chg="add mod">
          <ac:chgData name="Kau, Derchang" userId="b9148588-e694-4445-9765-2c9aad6149ce" providerId="ADAL" clId="{3934984C-D07B-DE4F-AF25-B770C06B7B35}" dt="2021-09-20T23:44:50.136" v="1521" actId="1037"/>
          <ac:cxnSpMkLst>
            <pc:docMk/>
            <pc:sldMk cId="2311965165" sldId="733"/>
            <ac:cxnSpMk id="104" creationId="{AC5F848F-A0E3-6E41-95EB-DCBA0FF19288}"/>
          </ac:cxnSpMkLst>
        </pc:cxnChg>
        <pc:cxnChg chg="add mod">
          <ac:chgData name="Kau, Derchang" userId="b9148588-e694-4445-9765-2c9aad6149ce" providerId="ADAL" clId="{3934984C-D07B-DE4F-AF25-B770C06B7B35}" dt="2021-09-20T23:43:44.255" v="1511" actId="1037"/>
          <ac:cxnSpMkLst>
            <pc:docMk/>
            <pc:sldMk cId="2311965165" sldId="733"/>
            <ac:cxnSpMk id="107" creationId="{27D9B0B9-F1BC-2345-8C64-7A005BF8825E}"/>
          </ac:cxnSpMkLst>
        </pc:cxnChg>
        <pc:cxnChg chg="add mod">
          <ac:chgData name="Kau, Derchang" userId="b9148588-e694-4445-9765-2c9aad6149ce" providerId="ADAL" clId="{3934984C-D07B-DE4F-AF25-B770C06B7B35}" dt="2021-09-20T23:46:29.666" v="1540" actId="14100"/>
          <ac:cxnSpMkLst>
            <pc:docMk/>
            <pc:sldMk cId="2311965165" sldId="733"/>
            <ac:cxnSpMk id="110" creationId="{D4381C73-C619-8A44-87C9-6A1CC63B63B8}"/>
          </ac:cxnSpMkLst>
        </pc:cxnChg>
        <pc:cxnChg chg="add mod">
          <ac:chgData name="Kau, Derchang" userId="b9148588-e694-4445-9765-2c9aad6149ce" providerId="ADAL" clId="{3934984C-D07B-DE4F-AF25-B770C06B7B35}" dt="2021-09-20T23:46:35.945" v="1541" actId="14100"/>
          <ac:cxnSpMkLst>
            <pc:docMk/>
            <pc:sldMk cId="2311965165" sldId="733"/>
            <ac:cxnSpMk id="111" creationId="{33313003-6532-5C49-B732-5312F4A01E41}"/>
          </ac:cxnSpMkLst>
        </pc:cxnChg>
        <pc:cxnChg chg="add mod">
          <ac:chgData name="Kau, Derchang" userId="b9148588-e694-4445-9765-2c9aad6149ce" providerId="ADAL" clId="{3934984C-D07B-DE4F-AF25-B770C06B7B35}" dt="2021-09-21T01:07:02.526" v="2802" actId="1076"/>
          <ac:cxnSpMkLst>
            <pc:docMk/>
            <pc:sldMk cId="2311965165" sldId="733"/>
            <ac:cxnSpMk id="135" creationId="{D940D28A-EEAE-864D-9077-61B7D5AB4A28}"/>
          </ac:cxnSpMkLst>
        </pc:cxnChg>
        <pc:cxnChg chg="add mod">
          <ac:chgData name="Kau, Derchang" userId="b9148588-e694-4445-9765-2c9aad6149ce" providerId="ADAL" clId="{3934984C-D07B-DE4F-AF25-B770C06B7B35}" dt="2021-09-21T01:06:53.778" v="2801" actId="1076"/>
          <ac:cxnSpMkLst>
            <pc:docMk/>
            <pc:sldMk cId="2311965165" sldId="733"/>
            <ac:cxnSpMk id="141" creationId="{637A5E6B-85DA-9249-9F2A-BCCDCD85CFEB}"/>
          </ac:cxnSpMkLst>
        </pc:cxnChg>
        <pc:cxnChg chg="add mod">
          <ac:chgData name="Kau, Derchang" userId="b9148588-e694-4445-9765-2c9aad6149ce" providerId="ADAL" clId="{3934984C-D07B-DE4F-AF25-B770C06B7B35}" dt="2021-09-21T01:06:29.302" v="2796" actId="14100"/>
          <ac:cxnSpMkLst>
            <pc:docMk/>
            <pc:sldMk cId="2311965165" sldId="733"/>
            <ac:cxnSpMk id="148" creationId="{F2A38AE1-4C18-F941-AFCB-7BE743D44EF4}"/>
          </ac:cxnSpMkLst>
        </pc:cxnChg>
      </pc:sldChg>
      <pc:sldChg chg="addSp delSp modSp add del mod ord">
        <pc:chgData name="Kau, Derchang" userId="b9148588-e694-4445-9765-2c9aad6149ce" providerId="ADAL" clId="{3934984C-D07B-DE4F-AF25-B770C06B7B35}" dt="2021-09-22T04:37:24.237" v="5411" actId="20577"/>
        <pc:sldMkLst>
          <pc:docMk/>
          <pc:sldMk cId="882395989" sldId="734"/>
        </pc:sldMkLst>
        <pc:spChg chg="mod">
          <ac:chgData name="Kau, Derchang" userId="b9148588-e694-4445-9765-2c9aad6149ce" providerId="ADAL" clId="{3934984C-D07B-DE4F-AF25-B770C06B7B35}" dt="2021-09-21T20:53:39.898" v="3552" actId="404"/>
          <ac:spMkLst>
            <pc:docMk/>
            <pc:sldMk cId="882395989" sldId="734"/>
            <ac:spMk id="2" creationId="{8000E6EC-ADCE-AD42-A372-37EC8451B739}"/>
          </ac:spMkLst>
        </pc:spChg>
        <pc:spChg chg="mod">
          <ac:chgData name="Kau, Derchang" userId="b9148588-e694-4445-9765-2c9aad6149ce" providerId="ADAL" clId="{3934984C-D07B-DE4F-AF25-B770C06B7B35}" dt="2021-09-21T03:19:51.924" v="3053" actId="58"/>
          <ac:spMkLst>
            <pc:docMk/>
            <pc:sldMk cId="882395989" sldId="734"/>
            <ac:spMk id="8" creationId="{17BD7A69-0A9D-A346-AA0F-8B764EF19B47}"/>
          </ac:spMkLst>
        </pc:spChg>
        <pc:spChg chg="mod">
          <ac:chgData name="Kau, Derchang" userId="b9148588-e694-4445-9765-2c9aad6149ce" providerId="ADAL" clId="{3934984C-D07B-DE4F-AF25-B770C06B7B35}" dt="2021-09-21T03:19:59.837" v="3055" actId="58"/>
          <ac:spMkLst>
            <pc:docMk/>
            <pc:sldMk cId="882395989" sldId="734"/>
            <ac:spMk id="10" creationId="{C03A4BF4-270A-354E-A430-F70E333AC99C}"/>
          </ac:spMkLst>
        </pc:spChg>
        <pc:spChg chg="add del mod">
          <ac:chgData name="Kau, Derchang" userId="b9148588-e694-4445-9765-2c9aad6149ce" providerId="ADAL" clId="{3934984C-D07B-DE4F-AF25-B770C06B7B35}" dt="2021-09-21T20:22:42.913" v="3334" actId="21"/>
          <ac:spMkLst>
            <pc:docMk/>
            <pc:sldMk cId="882395989" sldId="734"/>
            <ac:spMk id="17" creationId="{C14F1708-1283-E746-8539-896BF0CE0651}"/>
          </ac:spMkLst>
        </pc:spChg>
        <pc:spChg chg="add del mod">
          <ac:chgData name="Kau, Derchang" userId="b9148588-e694-4445-9765-2c9aad6149ce" providerId="ADAL" clId="{3934984C-D07B-DE4F-AF25-B770C06B7B35}" dt="2021-09-21T20:22:43.288" v="3336"/>
          <ac:spMkLst>
            <pc:docMk/>
            <pc:sldMk cId="882395989" sldId="734"/>
            <ac:spMk id="18" creationId="{8D9E6FFE-A2C4-5F41-9984-0815F0AFF287}"/>
          </ac:spMkLst>
        </pc:spChg>
        <pc:spChg chg="mod">
          <ac:chgData name="Kau, Derchang" userId="b9148588-e694-4445-9765-2c9aad6149ce" providerId="ADAL" clId="{3934984C-D07B-DE4F-AF25-B770C06B7B35}" dt="2021-09-21T03:20:30.681" v="3061" actId="20577"/>
          <ac:spMkLst>
            <pc:docMk/>
            <pc:sldMk cId="882395989" sldId="734"/>
            <ac:spMk id="20" creationId="{51E7634A-8851-C446-8C7E-5589E5F6BD20}"/>
          </ac:spMkLst>
        </pc:spChg>
        <pc:spChg chg="mod">
          <ac:chgData name="Kau, Derchang" userId="b9148588-e694-4445-9765-2c9aad6149ce" providerId="ADAL" clId="{3934984C-D07B-DE4F-AF25-B770C06B7B35}" dt="2021-09-21T02:48:07.882" v="3034" actId="20577"/>
          <ac:spMkLst>
            <pc:docMk/>
            <pc:sldMk cId="882395989" sldId="734"/>
            <ac:spMk id="73" creationId="{5BDEB2DF-275C-D643-A950-24A573039294}"/>
          </ac:spMkLst>
        </pc:spChg>
        <pc:spChg chg="add del mod">
          <ac:chgData name="Kau, Derchang" userId="b9148588-e694-4445-9765-2c9aad6149ce" providerId="ADAL" clId="{3934984C-D07B-DE4F-AF25-B770C06B7B35}" dt="2021-09-21T20:25:21.104" v="3360" actId="478"/>
          <ac:spMkLst>
            <pc:docMk/>
            <pc:sldMk cId="882395989" sldId="734"/>
            <ac:spMk id="74" creationId="{F0DD56CF-7BDC-3B4B-8FF8-F3D782FE9B68}"/>
          </ac:spMkLst>
        </pc:spChg>
        <pc:spChg chg="mod">
          <ac:chgData name="Kau, Derchang" userId="b9148588-e694-4445-9765-2c9aad6149ce" providerId="ADAL" clId="{3934984C-D07B-DE4F-AF25-B770C06B7B35}" dt="2021-09-22T04:37:24.237" v="5411" actId="20577"/>
          <ac:spMkLst>
            <pc:docMk/>
            <pc:sldMk cId="882395989" sldId="734"/>
            <ac:spMk id="94" creationId="{F6E41068-0CAD-2A4D-B87E-502E989B9063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98" creationId="{53D50F58-0FBB-F641-B632-E803DD760CB4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99" creationId="{260B8B5D-E567-894F-BC1D-F23E9BA171E2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00" creationId="{36B96BC3-E060-DD42-BBE9-7E76B39079AD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01" creationId="{095B2ED2-7D24-C244-A036-11AA40DE0682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02" creationId="{F9612A20-58B1-9143-B1AC-D16DE59AF7A5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03" creationId="{3811AB89-1409-7D45-AADC-5CE98A9CE86B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08" creationId="{25E31B05-EC5F-D149-AFFA-A3A05526A77A}"/>
          </ac:spMkLst>
        </pc:spChg>
        <pc:spChg chg="mod">
          <ac:chgData name="Kau, Derchang" userId="b9148588-e694-4445-9765-2c9aad6149ce" providerId="ADAL" clId="{3934984C-D07B-DE4F-AF25-B770C06B7B35}" dt="2021-09-21T03:18:25.022" v="3040" actId="14100"/>
          <ac:spMkLst>
            <pc:docMk/>
            <pc:sldMk cId="882395989" sldId="734"/>
            <ac:spMk id="113" creationId="{406F3E05-5499-AD4E-9406-3F7933289E47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14" creationId="{B0557D48-E45C-2A4F-B9C0-0B6FA6EC8B5F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15" creationId="{FA383BDE-2FB9-1F4F-A37F-B121EA7BDD47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16" creationId="{27F11C0C-3924-5740-B926-BF7B96811E11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17" creationId="{7DE8FD56-46DC-7248-8838-4D0DA1C4870A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18" creationId="{BC13B4B9-D562-E84E-A6A4-E4C75D13FC33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19" creationId="{B4FBDA85-0EEB-EC41-857E-40D21AF8BDB6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20" creationId="{BBCD833D-E5E0-9749-BF7B-C34526E70FE9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21" creationId="{47B2AD98-0571-FB4A-AFF3-66394410727B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22" creationId="{4AB21061-D474-7A40-B5F2-EEE07553AA43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23" creationId="{527718F8-1BF5-7F4A-BABA-0777A0EDEF01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24" creationId="{D8455959-10A0-DC4D-BC8C-168682EBEA02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25" creationId="{CCA338CE-2121-3445-BD50-6FEDA2EFFE59}"/>
          </ac:spMkLst>
        </pc:spChg>
        <pc:spChg chg="del mod">
          <ac:chgData name="Kau, Derchang" userId="b9148588-e694-4445-9765-2c9aad6149ce" providerId="ADAL" clId="{3934984C-D07B-DE4F-AF25-B770C06B7B35}" dt="2021-09-22T03:54:59.002" v="5104" actId="478"/>
          <ac:spMkLst>
            <pc:docMk/>
            <pc:sldMk cId="882395989" sldId="734"/>
            <ac:spMk id="126" creationId="{D2E1D64B-D6C1-C74B-AC4B-0AD64AF7BBCE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28" creationId="{DD560622-84AE-6A4F-83CA-DD231C67712F}"/>
          </ac:spMkLst>
        </pc:spChg>
        <pc:spChg chg="mod">
          <ac:chgData name="Kau, Derchang" userId="b9148588-e694-4445-9765-2c9aad6149ce" providerId="ADAL" clId="{3934984C-D07B-DE4F-AF25-B770C06B7B35}" dt="2021-09-21T03:18:33.553" v="3041" actId="14100"/>
          <ac:spMkLst>
            <pc:docMk/>
            <pc:sldMk cId="882395989" sldId="734"/>
            <ac:spMk id="132" creationId="{868F24A9-728B-3940-87DA-8FF6A2BC7BB9}"/>
          </ac:spMkLst>
        </pc:spChg>
        <pc:spChg chg="mod">
          <ac:chgData name="Kau, Derchang" userId="b9148588-e694-4445-9765-2c9aad6149ce" providerId="ADAL" clId="{3934984C-D07B-DE4F-AF25-B770C06B7B35}" dt="2021-09-22T04:03:16.933" v="5247" actId="20577"/>
          <ac:spMkLst>
            <pc:docMk/>
            <pc:sldMk cId="882395989" sldId="734"/>
            <ac:spMk id="140" creationId="{00D9C833-7B22-AB44-A129-02C4C57AF6E7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44" creationId="{CEE315F7-5799-1E42-8354-A07499031A8C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45" creationId="{86DDFCFB-2202-814D-B2E1-D5B1D8B61D6C}"/>
          </ac:spMkLst>
        </pc:spChg>
        <pc:spChg chg="mod topLvl">
          <ac:chgData name="Kau, Derchang" userId="b9148588-e694-4445-9765-2c9aad6149ce" providerId="ADAL" clId="{3934984C-D07B-DE4F-AF25-B770C06B7B35}" dt="2021-09-21T21:01:45.469" v="3554" actId="165"/>
          <ac:spMkLst>
            <pc:docMk/>
            <pc:sldMk cId="882395989" sldId="734"/>
            <ac:spMk id="146" creationId="{C5B90DF6-8233-8841-8E9D-3FA7D80E7579}"/>
          </ac:spMkLst>
        </pc:spChg>
        <pc:spChg chg="add mod">
          <ac:chgData name="Kau, Derchang" userId="b9148588-e694-4445-9765-2c9aad6149ce" providerId="ADAL" clId="{3934984C-D07B-DE4F-AF25-B770C06B7B35}" dt="2021-09-21T20:46:31.636" v="3524" actId="1076"/>
          <ac:spMkLst>
            <pc:docMk/>
            <pc:sldMk cId="882395989" sldId="734"/>
            <ac:spMk id="205" creationId="{2800E792-C58A-1C4A-B00D-E9477FC40A1D}"/>
          </ac:spMkLst>
        </pc:spChg>
        <pc:spChg chg="add mod">
          <ac:chgData name="Kau, Derchang" userId="b9148588-e694-4445-9765-2c9aad6149ce" providerId="ADAL" clId="{3934984C-D07B-DE4F-AF25-B770C06B7B35}" dt="2021-09-22T03:54:59.961" v="5105"/>
          <ac:spMkLst>
            <pc:docMk/>
            <pc:sldMk cId="882395989" sldId="734"/>
            <ac:spMk id="217" creationId="{3EE47B5F-B01E-BE44-9BBC-442A81E3EA92}"/>
          </ac:spMkLst>
        </pc:spChg>
        <pc:grpChg chg="add mod">
          <ac:chgData name="Kau, Derchang" userId="b9148588-e694-4445-9765-2c9aad6149ce" providerId="ADAL" clId="{3934984C-D07B-DE4F-AF25-B770C06B7B35}" dt="2021-09-21T20:43:22.190" v="3498" actId="1036"/>
          <ac:grpSpMkLst>
            <pc:docMk/>
            <pc:sldMk cId="882395989" sldId="734"/>
            <ac:grpSpMk id="75" creationId="{75ED9723-1CB6-0142-A02F-EAED716B1D63}"/>
          </ac:grpSpMkLst>
        </pc:grpChg>
        <pc:grpChg chg="add del mod">
          <ac:chgData name="Kau, Derchang" userId="b9148588-e694-4445-9765-2c9aad6149ce" providerId="ADAL" clId="{3934984C-D07B-DE4F-AF25-B770C06B7B35}" dt="2021-09-21T21:01:45.469" v="3554" actId="165"/>
          <ac:grpSpMkLst>
            <pc:docMk/>
            <pc:sldMk cId="882395989" sldId="734"/>
            <ac:grpSpMk id="89" creationId="{D4D3F4E7-CE68-2548-9397-9999D8F1AF07}"/>
          </ac:grpSpMkLst>
        </pc:grpChg>
        <pc:grpChg chg="mod">
          <ac:chgData name="Kau, Derchang" userId="b9148588-e694-4445-9765-2c9aad6149ce" providerId="ADAL" clId="{3934984C-D07B-DE4F-AF25-B770C06B7B35}" dt="2021-09-21T03:18:16.712" v="3039" actId="1037"/>
          <ac:grpSpMkLst>
            <pc:docMk/>
            <pc:sldMk cId="882395989" sldId="734"/>
            <ac:grpSpMk id="112" creationId="{E0BC4DAB-D84A-0E4A-B214-EACF0D2CAA8D}"/>
          </ac:grpSpMkLst>
        </pc:grpChg>
        <pc:grpChg chg="del">
          <ac:chgData name="Kau, Derchang" userId="b9148588-e694-4445-9765-2c9aad6149ce" providerId="ADAL" clId="{3934984C-D07B-DE4F-AF25-B770C06B7B35}" dt="2021-09-21T20:19:09.490" v="3319" actId="478"/>
          <ac:grpSpMkLst>
            <pc:docMk/>
            <pc:sldMk cId="882395989" sldId="734"/>
            <ac:grpSpMk id="134" creationId="{0E8BA0C6-E0A9-5F41-8729-3C1FF68A0756}"/>
          </ac:grpSpMkLst>
        </pc:grpChg>
        <pc:grpChg chg="add mod">
          <ac:chgData name="Kau, Derchang" userId="b9148588-e694-4445-9765-2c9aad6149ce" providerId="ADAL" clId="{3934984C-D07B-DE4F-AF25-B770C06B7B35}" dt="2021-09-21T20:43:22.190" v="3498" actId="1036"/>
          <ac:grpSpMkLst>
            <pc:docMk/>
            <pc:sldMk cId="882395989" sldId="734"/>
            <ac:grpSpMk id="153" creationId="{EBC2AD5F-FCB5-1446-882E-6F61BE7AC142}"/>
          </ac:grpSpMkLst>
        </pc:grpChg>
        <pc:grpChg chg="add mod">
          <ac:chgData name="Kau, Derchang" userId="b9148588-e694-4445-9765-2c9aad6149ce" providerId="ADAL" clId="{3934984C-D07B-DE4F-AF25-B770C06B7B35}" dt="2021-09-21T20:43:22.190" v="3498" actId="1036"/>
          <ac:grpSpMkLst>
            <pc:docMk/>
            <pc:sldMk cId="882395989" sldId="734"/>
            <ac:grpSpMk id="158" creationId="{BD5153F5-F3CA-8144-900F-12E83EFA2EFF}"/>
          </ac:grpSpMkLst>
        </pc:grpChg>
        <pc:grpChg chg="add mod">
          <ac:chgData name="Kau, Derchang" userId="b9148588-e694-4445-9765-2c9aad6149ce" providerId="ADAL" clId="{3934984C-D07B-DE4F-AF25-B770C06B7B35}" dt="2021-09-21T20:43:22.190" v="3498" actId="1036"/>
          <ac:grpSpMkLst>
            <pc:docMk/>
            <pc:sldMk cId="882395989" sldId="734"/>
            <ac:grpSpMk id="163" creationId="{E0BA6DE7-31DA-3C4F-BFD9-EB7BCEA9B084}"/>
          </ac:grpSpMkLst>
        </pc:grpChg>
        <pc:grpChg chg="add mod">
          <ac:chgData name="Kau, Derchang" userId="b9148588-e694-4445-9765-2c9aad6149ce" providerId="ADAL" clId="{3934984C-D07B-DE4F-AF25-B770C06B7B35}" dt="2021-09-21T20:43:22.190" v="3498" actId="1036"/>
          <ac:grpSpMkLst>
            <pc:docMk/>
            <pc:sldMk cId="882395989" sldId="734"/>
            <ac:grpSpMk id="168" creationId="{7539DF2E-BEF2-2A4E-A8AA-6DADA7C74701}"/>
          </ac:grpSpMkLst>
        </pc:grpChg>
        <pc:grpChg chg="add mod">
          <ac:chgData name="Kau, Derchang" userId="b9148588-e694-4445-9765-2c9aad6149ce" providerId="ADAL" clId="{3934984C-D07B-DE4F-AF25-B770C06B7B35}" dt="2021-09-21T20:43:22.190" v="3498" actId="1036"/>
          <ac:grpSpMkLst>
            <pc:docMk/>
            <pc:sldMk cId="882395989" sldId="734"/>
            <ac:grpSpMk id="173" creationId="{C20571BD-D2D3-F148-AF15-D4AA796FD11E}"/>
          </ac:grpSpMkLst>
        </pc:grpChg>
        <pc:grpChg chg="add">
          <ac:chgData name="Kau, Derchang" userId="b9148588-e694-4445-9765-2c9aad6149ce" providerId="ADAL" clId="{3934984C-D07B-DE4F-AF25-B770C06B7B35}" dt="2021-09-21T21:01:53.457" v="3555" actId="164"/>
          <ac:grpSpMkLst>
            <pc:docMk/>
            <pc:sldMk cId="882395989" sldId="734"/>
            <ac:grpSpMk id="216" creationId="{036D1423-4D1D-F542-A3F5-3759134A9A6F}"/>
          </ac:grpSpMkLst>
        </pc:grpChg>
        <pc:cxnChg chg="mod">
          <ac:chgData name="Kau, Derchang" userId="b9148588-e694-4445-9765-2c9aad6149ce" providerId="ADAL" clId="{3934984C-D07B-DE4F-AF25-B770C06B7B35}" dt="2021-09-21T20:19:09.490" v="3319" actId="478"/>
          <ac:cxnSpMkLst>
            <pc:docMk/>
            <pc:sldMk cId="882395989" sldId="734"/>
            <ac:cxnSpMk id="44" creationId="{CEAD559E-D787-8346-B012-8795F7CFB814}"/>
          </ac:cxnSpMkLst>
        </pc:cxnChg>
        <pc:cxnChg chg="mod">
          <ac:chgData name="Kau, Derchang" userId="b9148588-e694-4445-9765-2c9aad6149ce" providerId="ADAL" clId="{3934984C-D07B-DE4F-AF25-B770C06B7B35}" dt="2021-09-21T20:19:09.490" v="3319" actId="478"/>
          <ac:cxnSpMkLst>
            <pc:docMk/>
            <pc:sldMk cId="882395989" sldId="734"/>
            <ac:cxnSpMk id="65" creationId="{1A19FBCD-AE71-6541-9594-6BE2E78DA600}"/>
          </ac:cxnSpMkLst>
        </pc:cxnChg>
        <pc:cxnChg chg="mod">
          <ac:chgData name="Kau, Derchang" userId="b9148588-e694-4445-9765-2c9aad6149ce" providerId="ADAL" clId="{3934984C-D07B-DE4F-AF25-B770C06B7B35}" dt="2021-09-21T20:19:09.490" v="3319" actId="478"/>
          <ac:cxnSpMkLst>
            <pc:docMk/>
            <pc:sldMk cId="882395989" sldId="734"/>
            <ac:cxnSpMk id="67" creationId="{0851CC34-4F28-E340-865D-D52BF0456DB1}"/>
          </ac:cxnSpMkLst>
        </pc:cxnChg>
        <pc:cxnChg chg="mod">
          <ac:chgData name="Kau, Derchang" userId="b9148588-e694-4445-9765-2c9aad6149ce" providerId="ADAL" clId="{3934984C-D07B-DE4F-AF25-B770C06B7B35}" dt="2021-09-21T20:19:09.490" v="3319" actId="478"/>
          <ac:cxnSpMkLst>
            <pc:docMk/>
            <pc:sldMk cId="882395989" sldId="734"/>
            <ac:cxnSpMk id="71" creationId="{C465604D-8B57-094A-A1AF-103C4AD22683}"/>
          </ac:cxnSpMkLst>
        </pc:cxnChg>
        <pc:cxnChg chg="mod">
          <ac:chgData name="Kau, Derchang" userId="b9148588-e694-4445-9765-2c9aad6149ce" providerId="ADAL" clId="{3934984C-D07B-DE4F-AF25-B770C06B7B35}" dt="2021-09-21T20:19:09.490" v="3319" actId="478"/>
          <ac:cxnSpMkLst>
            <pc:docMk/>
            <pc:sldMk cId="882395989" sldId="734"/>
            <ac:cxnSpMk id="72" creationId="{89651910-6C1A-C04F-B645-9E9C0D118D64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90" creationId="{7559B7F4-5296-D243-A37D-11E3534136AC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91" creationId="{A2F046AC-51B3-2C47-9F79-9DF7BB4C454B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92" creationId="{D5E68364-C215-134F-88FD-0F28FC287FC9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93" creationId="{7B554BD7-E29D-E344-ABDC-E2E840B35493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95" creationId="{D3FDA0BD-E949-184F-AEC7-257F058F794D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96" creationId="{5530CC30-7FC6-0847-9974-46A91FF91815}"/>
          </ac:cxnSpMkLst>
        </pc:cxnChg>
        <pc:cxnChg chg="mod topLvl">
          <ac:chgData name="Kau, Derchang" userId="b9148588-e694-4445-9765-2c9aad6149ce" providerId="ADAL" clId="{3934984C-D07B-DE4F-AF25-B770C06B7B35}" dt="2021-09-21T21:19:07.098" v="3731" actId="692"/>
          <ac:cxnSpMkLst>
            <pc:docMk/>
            <pc:sldMk cId="882395989" sldId="734"/>
            <ac:cxnSpMk id="129" creationId="{DABCED6E-CF8F-AF4C-BD0C-D45BD6C5912E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130" creationId="{64EC16F8-65B0-3844-A2B7-E818BEF2DB8E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131" creationId="{B4A94C33-58A7-3045-BA3C-711CA5721DC5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137" creationId="{E934E075-81AD-1D48-A144-B987D650968D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138" creationId="{05519FFB-3B2C-0542-9B8D-B43D51365D24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139" creationId="{ED829BB4-6807-C840-ADD0-70DA92BBAADB}"/>
          </ac:cxnSpMkLst>
        </pc:cxnChg>
        <pc:cxnChg chg="mod">
          <ac:chgData name="Kau, Derchang" userId="b9148588-e694-4445-9765-2c9aad6149ce" providerId="ADAL" clId="{3934984C-D07B-DE4F-AF25-B770C06B7B35}" dt="2021-09-21T20:19:09.490" v="3319" actId="478"/>
          <ac:cxnSpMkLst>
            <pc:docMk/>
            <pc:sldMk cId="882395989" sldId="734"/>
            <ac:cxnSpMk id="141" creationId="{637A5E6B-85DA-9249-9F2A-BCCDCD85CFEB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142" creationId="{602D122E-D4A3-F147-9E0D-2F3C61B92457}"/>
          </ac:cxnSpMkLst>
        </pc:cxnChg>
        <pc:cxnChg chg="mod topLvl">
          <ac:chgData name="Kau, Derchang" userId="b9148588-e694-4445-9765-2c9aad6149ce" providerId="ADAL" clId="{3934984C-D07B-DE4F-AF25-B770C06B7B35}" dt="2021-09-21T21:01:45.469" v="3554" actId="165"/>
          <ac:cxnSpMkLst>
            <pc:docMk/>
            <pc:sldMk cId="882395989" sldId="734"/>
            <ac:cxnSpMk id="143" creationId="{6518044E-DCD4-F34B-AC76-8C79CD3EC90A}"/>
          </ac:cxnSpMkLst>
        </pc:cxnChg>
        <pc:cxnChg chg="add mod">
          <ac:chgData name="Kau, Derchang" userId="b9148588-e694-4445-9765-2c9aad6149ce" providerId="ADAL" clId="{3934984C-D07B-DE4F-AF25-B770C06B7B35}" dt="2021-09-21T20:24:10.605" v="3354" actId="1076"/>
          <ac:cxnSpMkLst>
            <pc:docMk/>
            <pc:sldMk cId="882395989" sldId="734"/>
            <ac:cxnSpMk id="147" creationId="{02F848F0-D44E-6347-B853-50ED2F9DDF8A}"/>
          </ac:cxnSpMkLst>
        </pc:cxnChg>
        <pc:cxnChg chg="mod">
          <ac:chgData name="Kau, Derchang" userId="b9148588-e694-4445-9765-2c9aad6149ce" providerId="ADAL" clId="{3934984C-D07B-DE4F-AF25-B770C06B7B35}" dt="2021-09-21T20:19:09.490" v="3319" actId="478"/>
          <ac:cxnSpMkLst>
            <pc:docMk/>
            <pc:sldMk cId="882395989" sldId="734"/>
            <ac:cxnSpMk id="148" creationId="{F2A38AE1-4C18-F941-AFCB-7BE743D44EF4}"/>
          </ac:cxnSpMkLst>
        </pc:cxnChg>
        <pc:cxnChg chg="add mod">
          <ac:chgData name="Kau, Derchang" userId="b9148588-e694-4445-9765-2c9aad6149ce" providerId="ADAL" clId="{3934984C-D07B-DE4F-AF25-B770C06B7B35}" dt="2021-09-21T20:24:10.605" v="3354" actId="1076"/>
          <ac:cxnSpMkLst>
            <pc:docMk/>
            <pc:sldMk cId="882395989" sldId="734"/>
            <ac:cxnSpMk id="149" creationId="{3EC05F47-A98F-154B-B99D-91049295F10F}"/>
          </ac:cxnSpMkLst>
        </pc:cxnChg>
        <pc:cxnChg chg="add mod">
          <ac:chgData name="Kau, Derchang" userId="b9148588-e694-4445-9765-2c9aad6149ce" providerId="ADAL" clId="{3934984C-D07B-DE4F-AF25-B770C06B7B35}" dt="2021-09-21T20:24:10.605" v="3354" actId="1076"/>
          <ac:cxnSpMkLst>
            <pc:docMk/>
            <pc:sldMk cId="882395989" sldId="734"/>
            <ac:cxnSpMk id="150" creationId="{9903922A-FF47-0C46-993B-4C637643DBA6}"/>
          </ac:cxnSpMkLst>
        </pc:cxnChg>
        <pc:cxnChg chg="add mod">
          <ac:chgData name="Kau, Derchang" userId="b9148588-e694-4445-9765-2c9aad6149ce" providerId="ADAL" clId="{3934984C-D07B-DE4F-AF25-B770C06B7B35}" dt="2021-09-21T20:25:14.716" v="3358" actId="1076"/>
          <ac:cxnSpMkLst>
            <pc:docMk/>
            <pc:sldMk cId="882395989" sldId="734"/>
            <ac:cxnSpMk id="151" creationId="{90B8E262-7A8C-7D45-B9E0-3AC43D69301D}"/>
          </ac:cxnSpMkLst>
        </pc:cxnChg>
        <pc:cxnChg chg="add mod">
          <ac:chgData name="Kau, Derchang" userId="b9148588-e694-4445-9765-2c9aad6149ce" providerId="ADAL" clId="{3934984C-D07B-DE4F-AF25-B770C06B7B35}" dt="2021-09-21T20:25:03.095" v="3357" actId="571"/>
          <ac:cxnSpMkLst>
            <pc:docMk/>
            <pc:sldMk cId="882395989" sldId="734"/>
            <ac:cxnSpMk id="152" creationId="{1EA5F947-09CE-9243-8B82-564E555FA636}"/>
          </ac:cxnSpMkLst>
        </pc:cxnChg>
        <pc:cxnChg chg="mod">
          <ac:chgData name="Kau, Derchang" userId="b9148588-e694-4445-9765-2c9aad6149ce" providerId="ADAL" clId="{3934984C-D07B-DE4F-AF25-B770C06B7B35}" dt="2021-09-21T20:26:32.459" v="3374"/>
          <ac:cxnSpMkLst>
            <pc:docMk/>
            <pc:sldMk cId="882395989" sldId="734"/>
            <ac:cxnSpMk id="154" creationId="{C28D4129-6D78-FA4F-B06B-A95FE28A19D3}"/>
          </ac:cxnSpMkLst>
        </pc:cxnChg>
        <pc:cxnChg chg="mod">
          <ac:chgData name="Kau, Derchang" userId="b9148588-e694-4445-9765-2c9aad6149ce" providerId="ADAL" clId="{3934984C-D07B-DE4F-AF25-B770C06B7B35}" dt="2021-09-21T20:26:32.459" v="3374"/>
          <ac:cxnSpMkLst>
            <pc:docMk/>
            <pc:sldMk cId="882395989" sldId="734"/>
            <ac:cxnSpMk id="155" creationId="{C2BA01D9-D157-2440-B15D-12BDE0EE5ABF}"/>
          </ac:cxnSpMkLst>
        </pc:cxnChg>
        <pc:cxnChg chg="mod">
          <ac:chgData name="Kau, Derchang" userId="b9148588-e694-4445-9765-2c9aad6149ce" providerId="ADAL" clId="{3934984C-D07B-DE4F-AF25-B770C06B7B35}" dt="2021-09-21T20:26:32.459" v="3374"/>
          <ac:cxnSpMkLst>
            <pc:docMk/>
            <pc:sldMk cId="882395989" sldId="734"/>
            <ac:cxnSpMk id="156" creationId="{2FC5A402-63A3-604D-B0A9-2C1637F6CE70}"/>
          </ac:cxnSpMkLst>
        </pc:cxnChg>
        <pc:cxnChg chg="mod">
          <ac:chgData name="Kau, Derchang" userId="b9148588-e694-4445-9765-2c9aad6149ce" providerId="ADAL" clId="{3934984C-D07B-DE4F-AF25-B770C06B7B35}" dt="2021-09-21T20:26:32.459" v="3374"/>
          <ac:cxnSpMkLst>
            <pc:docMk/>
            <pc:sldMk cId="882395989" sldId="734"/>
            <ac:cxnSpMk id="157" creationId="{3B9659C3-1118-394C-BC4E-B8A1A0528F36}"/>
          </ac:cxnSpMkLst>
        </pc:cxnChg>
        <pc:cxnChg chg="mod">
          <ac:chgData name="Kau, Derchang" userId="b9148588-e694-4445-9765-2c9aad6149ce" providerId="ADAL" clId="{3934984C-D07B-DE4F-AF25-B770C06B7B35}" dt="2021-09-21T20:26:39.650" v="3376"/>
          <ac:cxnSpMkLst>
            <pc:docMk/>
            <pc:sldMk cId="882395989" sldId="734"/>
            <ac:cxnSpMk id="159" creationId="{C25A941F-B28E-1A48-BC0F-D37D9068ABC0}"/>
          </ac:cxnSpMkLst>
        </pc:cxnChg>
        <pc:cxnChg chg="mod">
          <ac:chgData name="Kau, Derchang" userId="b9148588-e694-4445-9765-2c9aad6149ce" providerId="ADAL" clId="{3934984C-D07B-DE4F-AF25-B770C06B7B35}" dt="2021-09-21T20:26:39.650" v="3376"/>
          <ac:cxnSpMkLst>
            <pc:docMk/>
            <pc:sldMk cId="882395989" sldId="734"/>
            <ac:cxnSpMk id="160" creationId="{5BCD07E4-556F-BF4C-8949-D617650A0F4C}"/>
          </ac:cxnSpMkLst>
        </pc:cxnChg>
        <pc:cxnChg chg="mod">
          <ac:chgData name="Kau, Derchang" userId="b9148588-e694-4445-9765-2c9aad6149ce" providerId="ADAL" clId="{3934984C-D07B-DE4F-AF25-B770C06B7B35}" dt="2021-09-21T20:26:39.650" v="3376"/>
          <ac:cxnSpMkLst>
            <pc:docMk/>
            <pc:sldMk cId="882395989" sldId="734"/>
            <ac:cxnSpMk id="161" creationId="{1940FAE7-BDBC-AD49-A1B8-EDE807BEAAB8}"/>
          </ac:cxnSpMkLst>
        </pc:cxnChg>
        <pc:cxnChg chg="mod">
          <ac:chgData name="Kau, Derchang" userId="b9148588-e694-4445-9765-2c9aad6149ce" providerId="ADAL" clId="{3934984C-D07B-DE4F-AF25-B770C06B7B35}" dt="2021-09-21T20:26:39.650" v="3376"/>
          <ac:cxnSpMkLst>
            <pc:docMk/>
            <pc:sldMk cId="882395989" sldId="734"/>
            <ac:cxnSpMk id="162" creationId="{0DCF83E5-07B9-1C4E-BCD7-2A10BAEF37BC}"/>
          </ac:cxnSpMkLst>
        </pc:cxnChg>
        <pc:cxnChg chg="mod">
          <ac:chgData name="Kau, Derchang" userId="b9148588-e694-4445-9765-2c9aad6149ce" providerId="ADAL" clId="{3934984C-D07B-DE4F-AF25-B770C06B7B35}" dt="2021-09-21T20:26:48.875" v="3378"/>
          <ac:cxnSpMkLst>
            <pc:docMk/>
            <pc:sldMk cId="882395989" sldId="734"/>
            <ac:cxnSpMk id="164" creationId="{1C4CB058-905F-A544-8E3E-4509F4AD51A3}"/>
          </ac:cxnSpMkLst>
        </pc:cxnChg>
        <pc:cxnChg chg="mod">
          <ac:chgData name="Kau, Derchang" userId="b9148588-e694-4445-9765-2c9aad6149ce" providerId="ADAL" clId="{3934984C-D07B-DE4F-AF25-B770C06B7B35}" dt="2021-09-21T20:26:48.875" v="3378"/>
          <ac:cxnSpMkLst>
            <pc:docMk/>
            <pc:sldMk cId="882395989" sldId="734"/>
            <ac:cxnSpMk id="165" creationId="{FB08BF54-B6FA-B24E-BC00-90FD1500A723}"/>
          </ac:cxnSpMkLst>
        </pc:cxnChg>
        <pc:cxnChg chg="mod">
          <ac:chgData name="Kau, Derchang" userId="b9148588-e694-4445-9765-2c9aad6149ce" providerId="ADAL" clId="{3934984C-D07B-DE4F-AF25-B770C06B7B35}" dt="2021-09-21T20:26:48.875" v="3378"/>
          <ac:cxnSpMkLst>
            <pc:docMk/>
            <pc:sldMk cId="882395989" sldId="734"/>
            <ac:cxnSpMk id="166" creationId="{98AFF5E5-B57E-8846-934B-166B5457C7F8}"/>
          </ac:cxnSpMkLst>
        </pc:cxnChg>
        <pc:cxnChg chg="mod">
          <ac:chgData name="Kau, Derchang" userId="b9148588-e694-4445-9765-2c9aad6149ce" providerId="ADAL" clId="{3934984C-D07B-DE4F-AF25-B770C06B7B35}" dt="2021-09-21T20:26:48.875" v="3378"/>
          <ac:cxnSpMkLst>
            <pc:docMk/>
            <pc:sldMk cId="882395989" sldId="734"/>
            <ac:cxnSpMk id="167" creationId="{5C34B325-6671-364C-997D-1AC83328906B}"/>
          </ac:cxnSpMkLst>
        </pc:cxnChg>
        <pc:cxnChg chg="mod">
          <ac:chgData name="Kau, Derchang" userId="b9148588-e694-4445-9765-2c9aad6149ce" providerId="ADAL" clId="{3934984C-D07B-DE4F-AF25-B770C06B7B35}" dt="2021-09-21T20:27:05.845" v="3382"/>
          <ac:cxnSpMkLst>
            <pc:docMk/>
            <pc:sldMk cId="882395989" sldId="734"/>
            <ac:cxnSpMk id="169" creationId="{58EE4E13-BA56-B044-B2B1-B2026A0C4653}"/>
          </ac:cxnSpMkLst>
        </pc:cxnChg>
        <pc:cxnChg chg="mod">
          <ac:chgData name="Kau, Derchang" userId="b9148588-e694-4445-9765-2c9aad6149ce" providerId="ADAL" clId="{3934984C-D07B-DE4F-AF25-B770C06B7B35}" dt="2021-09-21T20:27:05.845" v="3382"/>
          <ac:cxnSpMkLst>
            <pc:docMk/>
            <pc:sldMk cId="882395989" sldId="734"/>
            <ac:cxnSpMk id="170" creationId="{C7703236-C3F2-594B-96C1-136E8730DDF1}"/>
          </ac:cxnSpMkLst>
        </pc:cxnChg>
        <pc:cxnChg chg="mod">
          <ac:chgData name="Kau, Derchang" userId="b9148588-e694-4445-9765-2c9aad6149ce" providerId="ADAL" clId="{3934984C-D07B-DE4F-AF25-B770C06B7B35}" dt="2021-09-21T20:27:05.845" v="3382"/>
          <ac:cxnSpMkLst>
            <pc:docMk/>
            <pc:sldMk cId="882395989" sldId="734"/>
            <ac:cxnSpMk id="171" creationId="{789C2C68-90F4-9643-B3AA-19BD65137900}"/>
          </ac:cxnSpMkLst>
        </pc:cxnChg>
        <pc:cxnChg chg="mod">
          <ac:chgData name="Kau, Derchang" userId="b9148588-e694-4445-9765-2c9aad6149ce" providerId="ADAL" clId="{3934984C-D07B-DE4F-AF25-B770C06B7B35}" dt="2021-09-21T20:27:05.845" v="3382"/>
          <ac:cxnSpMkLst>
            <pc:docMk/>
            <pc:sldMk cId="882395989" sldId="734"/>
            <ac:cxnSpMk id="172" creationId="{5EFC4551-F05E-AC48-8BC9-8D89755CF630}"/>
          </ac:cxnSpMkLst>
        </pc:cxnChg>
        <pc:cxnChg chg="mod">
          <ac:chgData name="Kau, Derchang" userId="b9148588-e694-4445-9765-2c9aad6149ce" providerId="ADAL" clId="{3934984C-D07B-DE4F-AF25-B770C06B7B35}" dt="2021-09-21T20:27:34.279" v="3388"/>
          <ac:cxnSpMkLst>
            <pc:docMk/>
            <pc:sldMk cId="882395989" sldId="734"/>
            <ac:cxnSpMk id="174" creationId="{4EDDA1C8-CF3E-A447-AFC7-BD5054005A91}"/>
          </ac:cxnSpMkLst>
        </pc:cxnChg>
        <pc:cxnChg chg="mod">
          <ac:chgData name="Kau, Derchang" userId="b9148588-e694-4445-9765-2c9aad6149ce" providerId="ADAL" clId="{3934984C-D07B-DE4F-AF25-B770C06B7B35}" dt="2021-09-21T20:27:34.279" v="3388"/>
          <ac:cxnSpMkLst>
            <pc:docMk/>
            <pc:sldMk cId="882395989" sldId="734"/>
            <ac:cxnSpMk id="175" creationId="{1E93047A-791D-5C41-A4E2-99F1C1D974BA}"/>
          </ac:cxnSpMkLst>
        </pc:cxnChg>
        <pc:cxnChg chg="mod">
          <ac:chgData name="Kau, Derchang" userId="b9148588-e694-4445-9765-2c9aad6149ce" providerId="ADAL" clId="{3934984C-D07B-DE4F-AF25-B770C06B7B35}" dt="2021-09-21T20:27:34.279" v="3388"/>
          <ac:cxnSpMkLst>
            <pc:docMk/>
            <pc:sldMk cId="882395989" sldId="734"/>
            <ac:cxnSpMk id="176" creationId="{15D09FC7-0D76-3D4A-AF8A-53992A6F2330}"/>
          </ac:cxnSpMkLst>
        </pc:cxnChg>
        <pc:cxnChg chg="mod">
          <ac:chgData name="Kau, Derchang" userId="b9148588-e694-4445-9765-2c9aad6149ce" providerId="ADAL" clId="{3934984C-D07B-DE4F-AF25-B770C06B7B35}" dt="2021-09-21T20:27:34.279" v="3388"/>
          <ac:cxnSpMkLst>
            <pc:docMk/>
            <pc:sldMk cId="882395989" sldId="734"/>
            <ac:cxnSpMk id="177" creationId="{B068FFB3-96BF-2B40-B0DB-B41F053AACD2}"/>
          </ac:cxnSpMkLst>
        </pc:cxnChg>
        <pc:cxnChg chg="add mod">
          <ac:chgData name="Kau, Derchang" userId="b9148588-e694-4445-9765-2c9aad6149ce" providerId="ADAL" clId="{3934984C-D07B-DE4F-AF25-B770C06B7B35}" dt="2021-09-21T20:43:22.190" v="3498" actId="1036"/>
          <ac:cxnSpMkLst>
            <pc:docMk/>
            <pc:sldMk cId="882395989" sldId="734"/>
            <ac:cxnSpMk id="178" creationId="{C2EFF120-A24E-EB46-BAC7-6D2E565376AB}"/>
          </ac:cxnSpMkLst>
        </pc:cxnChg>
        <pc:cxnChg chg="add mod">
          <ac:chgData name="Kau, Derchang" userId="b9148588-e694-4445-9765-2c9aad6149ce" providerId="ADAL" clId="{3934984C-D07B-DE4F-AF25-B770C06B7B35}" dt="2021-09-21T20:43:22.190" v="3498" actId="1036"/>
          <ac:cxnSpMkLst>
            <pc:docMk/>
            <pc:sldMk cId="882395989" sldId="734"/>
            <ac:cxnSpMk id="179" creationId="{B90B933B-537C-8445-8569-2FBA82235CC9}"/>
          </ac:cxnSpMkLst>
        </pc:cxnChg>
        <pc:cxnChg chg="add mod">
          <ac:chgData name="Kau, Derchang" userId="b9148588-e694-4445-9765-2c9aad6149ce" providerId="ADAL" clId="{3934984C-D07B-DE4F-AF25-B770C06B7B35}" dt="2021-09-21T20:43:22.190" v="3498" actId="1036"/>
          <ac:cxnSpMkLst>
            <pc:docMk/>
            <pc:sldMk cId="882395989" sldId="734"/>
            <ac:cxnSpMk id="180" creationId="{C93E8563-5DCE-8F4E-9792-56484A9C9B88}"/>
          </ac:cxnSpMkLst>
        </pc:cxnChg>
        <pc:cxnChg chg="add mod">
          <ac:chgData name="Kau, Derchang" userId="b9148588-e694-4445-9765-2c9aad6149ce" providerId="ADAL" clId="{3934984C-D07B-DE4F-AF25-B770C06B7B35}" dt="2021-09-21T20:43:22.190" v="3498" actId="1036"/>
          <ac:cxnSpMkLst>
            <pc:docMk/>
            <pc:sldMk cId="882395989" sldId="734"/>
            <ac:cxnSpMk id="181" creationId="{53209B93-3477-FB46-9AD7-965109436897}"/>
          </ac:cxnSpMkLst>
        </pc:cxnChg>
        <pc:cxnChg chg="add mod">
          <ac:chgData name="Kau, Derchang" userId="b9148588-e694-4445-9765-2c9aad6149ce" providerId="ADAL" clId="{3934984C-D07B-DE4F-AF25-B770C06B7B35}" dt="2021-09-21T20:43:22.190" v="3498" actId="1036"/>
          <ac:cxnSpMkLst>
            <pc:docMk/>
            <pc:sldMk cId="882395989" sldId="734"/>
            <ac:cxnSpMk id="182" creationId="{53873682-B25D-814B-9E7C-74DE6CAF5ACA}"/>
          </ac:cxnSpMkLst>
        </pc:cxnChg>
        <pc:cxnChg chg="add mod">
          <ac:chgData name="Kau, Derchang" userId="b9148588-e694-4445-9765-2c9aad6149ce" providerId="ADAL" clId="{3934984C-D07B-DE4F-AF25-B770C06B7B35}" dt="2021-09-21T20:43:22.190" v="3498" actId="1036"/>
          <ac:cxnSpMkLst>
            <pc:docMk/>
            <pc:sldMk cId="882395989" sldId="734"/>
            <ac:cxnSpMk id="183" creationId="{92069933-C022-404D-82DC-612944BDB656}"/>
          </ac:cxnSpMkLst>
        </pc:cxnChg>
        <pc:cxnChg chg="add mod">
          <ac:chgData name="Kau, Derchang" userId="b9148588-e694-4445-9765-2c9aad6149ce" providerId="ADAL" clId="{3934984C-D07B-DE4F-AF25-B770C06B7B35}" dt="2021-09-21T20:31:59.304" v="3442" actId="1076"/>
          <ac:cxnSpMkLst>
            <pc:docMk/>
            <pc:sldMk cId="882395989" sldId="734"/>
            <ac:cxnSpMk id="184" creationId="{6555A00E-BF21-8743-8F93-51A67DFBC206}"/>
          </ac:cxnSpMkLst>
        </pc:cxnChg>
        <pc:cxnChg chg="add del mod">
          <ac:chgData name="Kau, Derchang" userId="b9148588-e694-4445-9765-2c9aad6149ce" providerId="ADAL" clId="{3934984C-D07B-DE4F-AF25-B770C06B7B35}" dt="2021-09-21T20:31:39.350" v="3438" actId="21"/>
          <ac:cxnSpMkLst>
            <pc:docMk/>
            <pc:sldMk cId="882395989" sldId="734"/>
            <ac:cxnSpMk id="188" creationId="{ADF0A70E-EBF2-E343-AF69-4D3D20FA22A1}"/>
          </ac:cxnSpMkLst>
        </pc:cxnChg>
        <pc:cxnChg chg="add mod">
          <ac:chgData name="Kau, Derchang" userId="b9148588-e694-4445-9765-2c9aad6149ce" providerId="ADAL" clId="{3934984C-D07B-DE4F-AF25-B770C06B7B35}" dt="2021-09-21T20:32:53.206" v="3451" actId="14100"/>
          <ac:cxnSpMkLst>
            <pc:docMk/>
            <pc:sldMk cId="882395989" sldId="734"/>
            <ac:cxnSpMk id="190" creationId="{65B16B42-187F-114D-BF35-3EC5974A7FB8}"/>
          </ac:cxnSpMkLst>
        </pc:cxnChg>
        <pc:cxnChg chg="add mod">
          <ac:chgData name="Kau, Derchang" userId="b9148588-e694-4445-9765-2c9aad6149ce" providerId="ADAL" clId="{3934984C-D07B-DE4F-AF25-B770C06B7B35}" dt="2021-09-21T20:46:09.903" v="3520" actId="208"/>
          <ac:cxnSpMkLst>
            <pc:docMk/>
            <pc:sldMk cId="882395989" sldId="734"/>
            <ac:cxnSpMk id="210" creationId="{308E686A-CA60-2844-B0F0-AFFCBC910567}"/>
          </ac:cxnSpMkLst>
        </pc:cxnChg>
        <pc:cxnChg chg="add mod">
          <ac:chgData name="Kau, Derchang" userId="b9148588-e694-4445-9765-2c9aad6149ce" providerId="ADAL" clId="{3934984C-D07B-DE4F-AF25-B770C06B7B35}" dt="2021-09-21T20:46:23.986" v="3523" actId="14100"/>
          <ac:cxnSpMkLst>
            <pc:docMk/>
            <pc:sldMk cId="882395989" sldId="734"/>
            <ac:cxnSpMk id="211" creationId="{281B014D-4FF2-BA4F-9FFB-31CD1999632B}"/>
          </ac:cxnSpMkLst>
        </pc:cxnChg>
      </pc:sldChg>
      <pc:sldChg chg="addSp delSp modSp new del mod">
        <pc:chgData name="Kau, Derchang" userId="b9148588-e694-4445-9765-2c9aad6149ce" providerId="ADAL" clId="{3934984C-D07B-DE4F-AF25-B770C06B7B35}" dt="2021-09-22T03:58:14.126" v="5231" actId="2696"/>
        <pc:sldMkLst>
          <pc:docMk/>
          <pc:sldMk cId="3654185320" sldId="735"/>
        </pc:sldMkLst>
        <pc:spChg chg="add del mod">
          <ac:chgData name="Kau, Derchang" userId="b9148588-e694-4445-9765-2c9aad6149ce" providerId="ADAL" clId="{3934984C-D07B-DE4F-AF25-B770C06B7B35}" dt="2021-09-22T03:41:34.907" v="4905" actId="478"/>
          <ac:spMkLst>
            <pc:docMk/>
            <pc:sldMk cId="3654185320" sldId="735"/>
            <ac:spMk id="3" creationId="{863AF02F-8C5D-3344-9EB8-EC0C4D07CDDD}"/>
          </ac:spMkLst>
        </pc:spChg>
        <pc:spChg chg="add del mod">
          <ac:chgData name="Kau, Derchang" userId="b9148588-e694-4445-9765-2c9aad6149ce" providerId="ADAL" clId="{3934984C-D07B-DE4F-AF25-B770C06B7B35}" dt="2021-09-22T03:41:28.924" v="4903" actId="478"/>
          <ac:spMkLst>
            <pc:docMk/>
            <pc:sldMk cId="3654185320" sldId="735"/>
            <ac:spMk id="4" creationId="{F0A5FD2A-4E1F-1D4B-A798-F1C91346397B}"/>
          </ac:spMkLst>
        </pc:spChg>
        <pc:spChg chg="add mod">
          <ac:chgData name="Kau, Derchang" userId="b9148588-e694-4445-9765-2c9aad6149ce" providerId="ADAL" clId="{3934984C-D07B-DE4F-AF25-B770C06B7B35}" dt="2021-09-22T03:54:36.506" v="5103" actId="20577"/>
          <ac:spMkLst>
            <pc:docMk/>
            <pc:sldMk cId="3654185320" sldId="735"/>
            <ac:spMk id="5" creationId="{DC02F6AB-194E-6049-AA80-8BC9A5F51515}"/>
          </ac:spMkLst>
        </pc:spChg>
        <pc:spChg chg="add mod">
          <ac:chgData name="Kau, Derchang" userId="b9148588-e694-4445-9765-2c9aad6149ce" providerId="ADAL" clId="{3934984C-D07B-DE4F-AF25-B770C06B7B35}" dt="2021-09-22T03:52:08.256" v="5100" actId="20577"/>
          <ac:spMkLst>
            <pc:docMk/>
            <pc:sldMk cId="3654185320" sldId="735"/>
            <ac:spMk id="6" creationId="{3553A0FB-8080-2E4D-865E-CC1454EC0048}"/>
          </ac:spMkLst>
        </pc:spChg>
        <pc:spChg chg="add del mod">
          <ac:chgData name="Kau, Derchang" userId="b9148588-e694-4445-9765-2c9aad6149ce" providerId="ADAL" clId="{3934984C-D07B-DE4F-AF25-B770C06B7B35}" dt="2021-09-22T03:58:08.975" v="5230" actId="478"/>
          <ac:spMkLst>
            <pc:docMk/>
            <pc:sldMk cId="3654185320" sldId="735"/>
            <ac:spMk id="7" creationId="{9234C096-F2DE-4F4E-A8A3-B63BA05B04D3}"/>
          </ac:spMkLst>
        </pc:spChg>
        <pc:spChg chg="add del mod">
          <ac:chgData name="Kau, Derchang" userId="b9148588-e694-4445-9765-2c9aad6149ce" providerId="ADAL" clId="{3934984C-D07B-DE4F-AF25-B770C06B7B35}" dt="2021-09-22T03:58:08.975" v="5230" actId="478"/>
          <ac:spMkLst>
            <pc:docMk/>
            <pc:sldMk cId="3654185320" sldId="735"/>
            <ac:spMk id="8" creationId="{B83769F5-5BB9-8A47-8A6F-4F7ACD0B693D}"/>
          </ac:spMkLst>
        </pc:spChg>
      </pc:sldChg>
      <pc:sldChg chg="addSp delSp modSp add del mod modNotesTx">
        <pc:chgData name="Kau, Derchang" userId="b9148588-e694-4445-9765-2c9aad6149ce" providerId="ADAL" clId="{3934984C-D07B-DE4F-AF25-B770C06B7B35}" dt="2021-09-22T04:25:21.812" v="5410" actId="20577"/>
        <pc:sldMkLst>
          <pc:docMk/>
          <pc:sldMk cId="652995143" sldId="736"/>
        </pc:sldMkLst>
        <pc:spChg chg="mod">
          <ac:chgData name="Kau, Derchang" userId="b9148588-e694-4445-9765-2c9aad6149ce" providerId="ADAL" clId="{3934984C-D07B-DE4F-AF25-B770C06B7B35}" dt="2021-09-21T04:00:11.312" v="3105" actId="404"/>
          <ac:spMkLst>
            <pc:docMk/>
            <pc:sldMk cId="652995143" sldId="736"/>
            <ac:spMk id="2" creationId="{8000E6EC-ADCE-AD42-A372-37EC8451B739}"/>
          </ac:spMkLst>
        </pc:spChg>
        <pc:spChg chg="mod">
          <ac:chgData name="Kau, Derchang" userId="b9148588-e694-4445-9765-2c9aad6149ce" providerId="ADAL" clId="{3934984C-D07B-DE4F-AF25-B770C06B7B35}" dt="2021-09-22T04:25:21.812" v="5410" actId="20577"/>
          <ac:spMkLst>
            <pc:docMk/>
            <pc:sldMk cId="652995143" sldId="736"/>
            <ac:spMk id="6" creationId="{851D8554-CC64-DB48-9D85-1CB59E870DBE}"/>
          </ac:spMkLst>
        </pc:spChg>
        <pc:spChg chg="mod">
          <ac:chgData name="Kau, Derchang" userId="b9148588-e694-4445-9765-2c9aad6149ce" providerId="ADAL" clId="{3934984C-D07B-DE4F-AF25-B770C06B7B35}" dt="2021-09-21T04:01:49.390" v="3134" actId="20577"/>
          <ac:spMkLst>
            <pc:docMk/>
            <pc:sldMk cId="652995143" sldId="736"/>
            <ac:spMk id="10" creationId="{C03A4BF4-270A-354E-A430-F70E333AC99C}"/>
          </ac:spMkLst>
        </pc:spChg>
        <pc:spChg chg="mod">
          <ac:chgData name="Kau, Derchang" userId="b9148588-e694-4445-9765-2c9aad6149ce" providerId="ADAL" clId="{3934984C-D07B-DE4F-AF25-B770C06B7B35}" dt="2021-09-21T21:57:48.442" v="3996" actId="20577"/>
          <ac:spMkLst>
            <pc:docMk/>
            <pc:sldMk cId="652995143" sldId="736"/>
            <ac:spMk id="19" creationId="{859FB1A1-2BDB-A841-966D-502CD793975D}"/>
          </ac:spMkLst>
        </pc:spChg>
        <pc:spChg chg="mod">
          <ac:chgData name="Kau, Derchang" userId="b9148588-e694-4445-9765-2c9aad6149ce" providerId="ADAL" clId="{3934984C-D07B-DE4F-AF25-B770C06B7B35}" dt="2021-09-21T21:57:33.098" v="3990" actId="58"/>
          <ac:spMkLst>
            <pc:docMk/>
            <pc:sldMk cId="652995143" sldId="736"/>
            <ac:spMk id="22" creationId="{A5F5173E-4758-2348-838B-6C17C7A42420}"/>
          </ac:spMkLst>
        </pc:spChg>
        <pc:spChg chg="mod">
          <ac:chgData name="Kau, Derchang" userId="b9148588-e694-4445-9765-2c9aad6149ce" providerId="ADAL" clId="{3934984C-D07B-DE4F-AF25-B770C06B7B35}" dt="2021-09-21T21:57:41.060" v="3993" actId="20577"/>
          <ac:spMkLst>
            <pc:docMk/>
            <pc:sldMk cId="652995143" sldId="736"/>
            <ac:spMk id="24" creationId="{577558F8-0C0D-E14B-B12B-2BEAEDBAB1EA}"/>
          </ac:spMkLst>
        </pc:spChg>
        <pc:spChg chg="mod">
          <ac:chgData name="Kau, Derchang" userId="b9148588-e694-4445-9765-2c9aad6149ce" providerId="ADAL" clId="{3934984C-D07B-DE4F-AF25-B770C06B7B35}" dt="2021-09-21T21:57:55.141" v="3999" actId="20577"/>
          <ac:spMkLst>
            <pc:docMk/>
            <pc:sldMk cId="652995143" sldId="736"/>
            <ac:spMk id="28" creationId="{CC978EE3-8A55-6D4E-A9C8-F33BBF61612A}"/>
          </ac:spMkLst>
        </pc:spChg>
        <pc:spChg chg="mod">
          <ac:chgData name="Kau, Derchang" userId="b9148588-e694-4445-9765-2c9aad6149ce" providerId="ADAL" clId="{3934984C-D07B-DE4F-AF25-B770C06B7B35}" dt="2021-09-21T18:06:37.255" v="3313" actId="1035"/>
          <ac:spMkLst>
            <pc:docMk/>
            <pc:sldMk cId="652995143" sldId="736"/>
            <ac:spMk id="63" creationId="{A4BD153A-6AF6-FD46-9CA0-9CAC6775FF6B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92" creationId="{A6249123-FC36-7C42-AC5F-B6F9D86DAE18}"/>
          </ac:spMkLst>
        </pc:spChg>
        <pc:spChg chg="mod">
          <ac:chgData name="Kau, Derchang" userId="b9148588-e694-4445-9765-2c9aad6149ce" providerId="ADAL" clId="{3934984C-D07B-DE4F-AF25-B770C06B7B35}" dt="2021-09-22T03:40:08.780" v="4902"/>
          <ac:spMkLst>
            <pc:docMk/>
            <pc:sldMk cId="652995143" sldId="736"/>
            <ac:spMk id="94" creationId="{F6E41068-0CAD-2A4D-B87E-502E989B9063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03" creationId="{971561C4-0CD0-014E-B771-7D202B036D1A}"/>
          </ac:spMkLst>
        </pc:spChg>
        <pc:spChg chg="mod">
          <ac:chgData name="Kau, Derchang" userId="b9148588-e694-4445-9765-2c9aad6149ce" providerId="ADAL" clId="{3934984C-D07B-DE4F-AF25-B770C06B7B35}" dt="2021-09-21T04:01:29.838" v="3132" actId="20577"/>
          <ac:spMkLst>
            <pc:docMk/>
            <pc:sldMk cId="652995143" sldId="736"/>
            <ac:spMk id="105" creationId="{E3AB6626-618B-064C-8B8C-B172EA40A698}"/>
          </ac:spMkLst>
        </pc:spChg>
        <pc:spChg chg="mod">
          <ac:chgData name="Kau, Derchang" userId="b9148588-e694-4445-9765-2c9aad6149ce" providerId="ADAL" clId="{3934984C-D07B-DE4F-AF25-B770C06B7B35}" dt="2021-09-21T04:00:35.630" v="3126" actId="20577"/>
          <ac:spMkLst>
            <pc:docMk/>
            <pc:sldMk cId="652995143" sldId="736"/>
            <ac:spMk id="106" creationId="{EFE84C51-1BED-4F46-96AE-DEA0420E189E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08" creationId="{FC24E109-1986-A747-A2B2-C53939EBCB4F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14" creationId="{8776F6F0-4E16-A542-BDB0-C56ABC0FDE01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15" creationId="{3F39AFC7-0C78-D946-8220-87BDC5C5D9B7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16" creationId="{C4E80281-13A8-5942-AA3D-40060AF2316D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17" creationId="{65072DC6-2CE8-B94D-B963-1EE18F3BCA80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18" creationId="{5DD43ED3-724E-944E-A6DD-023A2FDECBE9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19" creationId="{37A753C3-8A49-EA4D-82ED-7EFF5574FEB0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20" creationId="{5BCE9AFE-E140-2D4E-96B1-AABD16BFF4A1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21" creationId="{3A8E5F71-D104-5647-9391-EA627BC2823B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22" creationId="{D156778A-DDF1-AF4D-9679-E87B392C08CE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23" creationId="{6E80D7A7-A4F4-8C44-9BCD-65F69FF06757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24" creationId="{302E0E4B-D0EB-864F-A2D7-B24EBAB501C3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25" creationId="{25E83A25-B71A-0544-86E1-13C0E4F93F48}"/>
          </ac:spMkLst>
        </pc:spChg>
        <pc:spChg chg="del mod">
          <ac:chgData name="Kau, Derchang" userId="b9148588-e694-4445-9765-2c9aad6149ce" providerId="ADAL" clId="{3934984C-D07B-DE4F-AF25-B770C06B7B35}" dt="2021-09-22T03:41:41.761" v="4906" actId="21"/>
          <ac:spMkLst>
            <pc:docMk/>
            <pc:sldMk cId="652995143" sldId="736"/>
            <ac:spMk id="126" creationId="{D2E1D64B-D6C1-C74B-AC4B-0AD64AF7BBCE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28" creationId="{B2A698C1-9DC7-2443-91F7-C7DDBB347C8F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29" creationId="{6E54838A-AF3D-5341-A803-B69D542604BE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30" creationId="{EC6FA324-E064-6747-BF1C-48C468C3D91F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31" creationId="{DCE13921-2D52-6842-BE6C-4B4D7DC83DF7}"/>
          </ac:spMkLst>
        </pc:spChg>
        <pc:spChg chg="del">
          <ac:chgData name="Kau, Derchang" userId="b9148588-e694-4445-9765-2c9aad6149ce" providerId="ADAL" clId="{3934984C-D07B-DE4F-AF25-B770C06B7B35}" dt="2021-09-21T21:02:04.686" v="3557" actId="478"/>
          <ac:spMkLst>
            <pc:docMk/>
            <pc:sldMk cId="652995143" sldId="736"/>
            <ac:spMk id="136" creationId="{CD392BC6-4A13-3648-830A-FEC669CB1F5D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37" creationId="{87E81DBA-38BE-C747-8FD9-8FF1795B2989}"/>
          </ac:spMkLst>
        </pc:spChg>
        <pc:spChg chg="mod">
          <ac:chgData name="Kau, Derchang" userId="b9148588-e694-4445-9765-2c9aad6149ce" providerId="ADAL" clId="{3934984C-D07B-DE4F-AF25-B770C06B7B35}" dt="2021-09-22T03:01:31.917" v="4433" actId="20577"/>
          <ac:spMkLst>
            <pc:docMk/>
            <pc:sldMk cId="652995143" sldId="736"/>
            <ac:spMk id="140" creationId="{00D9C833-7B22-AB44-A129-02C4C57AF6E7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49" creationId="{EFA0257E-C743-054E-88F1-3E8A074B0A2D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50" creationId="{23B8C919-6559-5F42-86B9-8E3D69F3CA74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51" creationId="{4813DA8C-BF48-7747-BD39-31F70F789BCD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52" creationId="{D11D6151-8D1B-F346-B685-E457AF7CA349}"/>
          </ac:spMkLst>
        </pc:spChg>
        <pc:spChg chg="mod">
          <ac:chgData name="Kau, Derchang" userId="b9148588-e694-4445-9765-2c9aad6149ce" providerId="ADAL" clId="{3934984C-D07B-DE4F-AF25-B770C06B7B35}" dt="2021-09-21T21:02:05.574" v="3558"/>
          <ac:spMkLst>
            <pc:docMk/>
            <pc:sldMk cId="652995143" sldId="736"/>
            <ac:spMk id="167" creationId="{D9E8CEE3-0A57-3846-85B0-19130D8F6549}"/>
          </ac:spMkLst>
        </pc:spChg>
        <pc:spChg chg="add mod">
          <ac:chgData name="Kau, Derchang" userId="b9148588-e694-4445-9765-2c9aad6149ce" providerId="ADAL" clId="{3934984C-D07B-DE4F-AF25-B770C06B7B35}" dt="2021-09-22T03:55:14.860" v="5106"/>
          <ac:spMkLst>
            <pc:docMk/>
            <pc:sldMk cId="652995143" sldId="736"/>
            <ac:spMk id="194" creationId="{57EDAC67-17F8-0940-838E-AF445414B296}"/>
          </ac:spMkLst>
        </pc:spChg>
        <pc:grpChg chg="add mod">
          <ac:chgData name="Kau, Derchang" userId="b9148588-e694-4445-9765-2c9aad6149ce" providerId="ADAL" clId="{3934984C-D07B-DE4F-AF25-B770C06B7B35}" dt="2021-09-21T21:02:05.574" v="3558"/>
          <ac:grpSpMkLst>
            <pc:docMk/>
            <pc:sldMk cId="652995143" sldId="736"/>
            <ac:grpSpMk id="90" creationId="{9342E6B5-34F8-AF4D-8D79-8269338674A6}"/>
          </ac:grpSpMkLst>
        </pc:grpChg>
        <pc:grpChg chg="del">
          <ac:chgData name="Kau, Derchang" userId="b9148588-e694-4445-9765-2c9aad6149ce" providerId="ADAL" clId="{3934984C-D07B-DE4F-AF25-B770C06B7B35}" dt="2021-09-21T21:02:01.920" v="3556" actId="478"/>
          <ac:grpSpMkLst>
            <pc:docMk/>
            <pc:sldMk cId="652995143" sldId="736"/>
            <ac:grpSpMk id="134" creationId="{0E8BA0C6-E0A9-5F41-8729-3C1FF68A0756}"/>
          </ac:grpSpMkLst>
        </pc:grpChg>
        <pc:grpChg chg="mod">
          <ac:chgData name="Kau, Derchang" userId="b9148588-e694-4445-9765-2c9aad6149ce" providerId="ADAL" clId="{3934984C-D07B-DE4F-AF25-B770C06B7B35}" dt="2021-09-21T21:02:05.574" v="3558"/>
          <ac:grpSpMkLst>
            <pc:docMk/>
            <pc:sldMk cId="652995143" sldId="736"/>
            <ac:grpSpMk id="153" creationId="{9A3CC1B0-10D9-1942-881F-9B265A39B07A}"/>
          </ac:grpSpMkLst>
        </pc:grpChg>
        <pc:grpChg chg="mod">
          <ac:chgData name="Kau, Derchang" userId="b9148588-e694-4445-9765-2c9aad6149ce" providerId="ADAL" clId="{3934984C-D07B-DE4F-AF25-B770C06B7B35}" dt="2021-09-21T21:02:05.574" v="3558"/>
          <ac:grpSpMkLst>
            <pc:docMk/>
            <pc:sldMk cId="652995143" sldId="736"/>
            <ac:grpSpMk id="154" creationId="{4A5C670D-B1C3-E743-AE25-8DCC3A60C561}"/>
          </ac:grpSpMkLst>
        </pc:grpChg>
        <pc:grpChg chg="mod">
          <ac:chgData name="Kau, Derchang" userId="b9148588-e694-4445-9765-2c9aad6149ce" providerId="ADAL" clId="{3934984C-D07B-DE4F-AF25-B770C06B7B35}" dt="2021-09-21T21:02:05.574" v="3558"/>
          <ac:grpSpMkLst>
            <pc:docMk/>
            <pc:sldMk cId="652995143" sldId="736"/>
            <ac:grpSpMk id="155" creationId="{F994B0A8-FEE2-264E-BA04-C600C97D15B1}"/>
          </ac:grpSpMkLst>
        </pc:grpChg>
        <pc:grpChg chg="mod">
          <ac:chgData name="Kau, Derchang" userId="b9148588-e694-4445-9765-2c9aad6149ce" providerId="ADAL" clId="{3934984C-D07B-DE4F-AF25-B770C06B7B35}" dt="2021-09-21T21:02:05.574" v="3558"/>
          <ac:grpSpMkLst>
            <pc:docMk/>
            <pc:sldMk cId="652995143" sldId="736"/>
            <ac:grpSpMk id="156" creationId="{888C3DF6-C11A-4F4D-8D81-773A03FF4986}"/>
          </ac:grpSpMkLst>
        </pc:grpChg>
        <pc:grpChg chg="mod">
          <ac:chgData name="Kau, Derchang" userId="b9148588-e694-4445-9765-2c9aad6149ce" providerId="ADAL" clId="{3934984C-D07B-DE4F-AF25-B770C06B7B35}" dt="2021-09-21T21:02:05.574" v="3558"/>
          <ac:grpSpMkLst>
            <pc:docMk/>
            <pc:sldMk cId="652995143" sldId="736"/>
            <ac:grpSpMk id="157" creationId="{854E9299-8D99-B84A-A197-06D6B062D9B0}"/>
          </ac:grpSpMkLst>
        </pc:grpChg>
        <pc:grpChg chg="mod">
          <ac:chgData name="Kau, Derchang" userId="b9148588-e694-4445-9765-2c9aad6149ce" providerId="ADAL" clId="{3934984C-D07B-DE4F-AF25-B770C06B7B35}" dt="2021-09-21T21:02:05.574" v="3558"/>
          <ac:grpSpMkLst>
            <pc:docMk/>
            <pc:sldMk cId="652995143" sldId="736"/>
            <ac:grpSpMk id="158" creationId="{95D12B88-6EAA-DC4F-88A3-E56F136ADB54}"/>
          </ac:grpSpMkLst>
        </pc:grpChg>
        <pc:cxnChg chg="mod">
          <ac:chgData name="Kau, Derchang" userId="b9148588-e694-4445-9765-2c9aad6149ce" providerId="ADAL" clId="{3934984C-D07B-DE4F-AF25-B770C06B7B35}" dt="2021-09-21T21:02:01.920" v="3556" actId="478"/>
          <ac:cxnSpMkLst>
            <pc:docMk/>
            <pc:sldMk cId="652995143" sldId="736"/>
            <ac:cxnSpMk id="44" creationId="{CEAD559E-D787-8346-B012-8795F7CFB814}"/>
          </ac:cxnSpMkLst>
        </pc:cxnChg>
        <pc:cxnChg chg="mod">
          <ac:chgData name="Kau, Derchang" userId="b9148588-e694-4445-9765-2c9aad6149ce" providerId="ADAL" clId="{3934984C-D07B-DE4F-AF25-B770C06B7B35}" dt="2021-09-21T21:02:01.920" v="3556" actId="478"/>
          <ac:cxnSpMkLst>
            <pc:docMk/>
            <pc:sldMk cId="652995143" sldId="736"/>
            <ac:cxnSpMk id="65" creationId="{1A19FBCD-AE71-6541-9594-6BE2E78DA600}"/>
          </ac:cxnSpMkLst>
        </pc:cxnChg>
        <pc:cxnChg chg="mod">
          <ac:chgData name="Kau, Derchang" userId="b9148588-e694-4445-9765-2c9aad6149ce" providerId="ADAL" clId="{3934984C-D07B-DE4F-AF25-B770C06B7B35}" dt="2021-09-21T21:02:01.920" v="3556" actId="478"/>
          <ac:cxnSpMkLst>
            <pc:docMk/>
            <pc:sldMk cId="652995143" sldId="736"/>
            <ac:cxnSpMk id="67" creationId="{0851CC34-4F28-E340-865D-D52BF0456DB1}"/>
          </ac:cxnSpMkLst>
        </pc:cxnChg>
        <pc:cxnChg chg="mod">
          <ac:chgData name="Kau, Derchang" userId="b9148588-e694-4445-9765-2c9aad6149ce" providerId="ADAL" clId="{3934984C-D07B-DE4F-AF25-B770C06B7B35}" dt="2021-09-21T21:02:01.920" v="3556" actId="478"/>
          <ac:cxnSpMkLst>
            <pc:docMk/>
            <pc:sldMk cId="652995143" sldId="736"/>
            <ac:cxnSpMk id="71" creationId="{C465604D-8B57-094A-A1AF-103C4AD22683}"/>
          </ac:cxnSpMkLst>
        </pc:cxnChg>
        <pc:cxnChg chg="mod">
          <ac:chgData name="Kau, Derchang" userId="b9148588-e694-4445-9765-2c9aad6149ce" providerId="ADAL" clId="{3934984C-D07B-DE4F-AF25-B770C06B7B35}" dt="2021-09-21T21:02:01.920" v="3556" actId="478"/>
          <ac:cxnSpMkLst>
            <pc:docMk/>
            <pc:sldMk cId="652995143" sldId="736"/>
            <ac:cxnSpMk id="72" creationId="{89651910-6C1A-C04F-B645-9E9C0D118D64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91" creationId="{A05788C3-35B8-3448-92CD-BEBD7066EC3F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93" creationId="{C562A433-3CA4-F74F-83F0-BD805F900005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95" creationId="{612E06AF-AF75-2A49-B430-2E8312F6E54E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96" creationId="{97241193-4FF7-614F-B0A9-52F1D7F85681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98" creationId="{D39A56B5-6359-C944-8491-143905DA4BEA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99" creationId="{D65626A2-CB9E-8E45-A491-BF33FB9AB83A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00" creationId="{551BC935-38C5-E749-9EF0-B3EBAA41E24C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01" creationId="{A187F157-3151-3F4A-BDA0-9E95647FA2B6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02" creationId="{A649D01A-193B-C94F-9C96-3770588EFF8C}"/>
          </ac:cxnSpMkLst>
        </pc:cxnChg>
        <pc:cxnChg chg="del">
          <ac:chgData name="Kau, Derchang" userId="b9148588-e694-4445-9765-2c9aad6149ce" providerId="ADAL" clId="{3934984C-D07B-DE4F-AF25-B770C06B7B35}" dt="2021-09-21T21:02:04.686" v="3557" actId="478"/>
          <ac:cxnSpMkLst>
            <pc:docMk/>
            <pc:sldMk cId="652995143" sldId="736"/>
            <ac:cxnSpMk id="135" creationId="{D940D28A-EEAE-864D-9077-61B7D5AB4A28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38" creationId="{1A666A0F-022F-7943-87F2-1516CEBBAA79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39" creationId="{D4A57AD5-C09D-5A4F-B6B7-EF9F583E35BE}"/>
          </ac:cxnSpMkLst>
        </pc:cxnChg>
        <pc:cxnChg chg="del mod">
          <ac:chgData name="Kau, Derchang" userId="b9148588-e694-4445-9765-2c9aad6149ce" providerId="ADAL" clId="{3934984C-D07B-DE4F-AF25-B770C06B7B35}" dt="2021-09-21T21:02:04.686" v="3557" actId="478"/>
          <ac:cxnSpMkLst>
            <pc:docMk/>
            <pc:sldMk cId="652995143" sldId="736"/>
            <ac:cxnSpMk id="141" creationId="{637A5E6B-85DA-9249-9F2A-BCCDCD85CFEB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42" creationId="{6B122A56-25E8-5C43-A534-1EAB14ED5435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43" creationId="{80F2C050-373B-574A-91ED-C1D461FDC42F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44" creationId="{4152BB03-30F3-BE48-9E21-08B6492DB048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45" creationId="{CB2F15A5-E821-6D44-AB31-9E1D09234302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46" creationId="{13FEE193-AB0D-5242-972D-56DB7D53DAEB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47" creationId="{4A5C5D00-268C-034E-82AE-4E2BE62FA6C3}"/>
          </ac:cxnSpMkLst>
        </pc:cxnChg>
        <pc:cxnChg chg="del mod">
          <ac:chgData name="Kau, Derchang" userId="b9148588-e694-4445-9765-2c9aad6149ce" providerId="ADAL" clId="{3934984C-D07B-DE4F-AF25-B770C06B7B35}" dt="2021-09-21T21:02:04.686" v="3557" actId="478"/>
          <ac:cxnSpMkLst>
            <pc:docMk/>
            <pc:sldMk cId="652995143" sldId="736"/>
            <ac:cxnSpMk id="148" creationId="{F2A38AE1-4C18-F941-AFCB-7BE743D44EF4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59" creationId="{2F926740-955C-4B42-9394-79091BE757B1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60" creationId="{D0672C39-6E7E-8C47-A394-1700F0CDD81F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61" creationId="{35BC42EC-EF2F-9345-A0A0-D323F4BE4312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62" creationId="{CD422CB4-DE65-F640-B319-D1042DE9E014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63" creationId="{9C369578-10AC-1446-A5DA-804BE3E5F4DF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64" creationId="{518E9AE4-6137-344B-83FB-A11C3CF7BC27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65" creationId="{AB2320C1-73C7-BD49-98C7-50DE220503BB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66" creationId="{287D1648-6AEB-DA41-9C89-A4E9C0C553AD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68" creationId="{87106739-4213-2944-8E54-8B48D055F698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69" creationId="{BFC59204-7C35-3D48-B3E5-F0A65B65BA5A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0" creationId="{8832161B-9FB0-9B42-9111-346AC93D89BB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1" creationId="{43FEA97E-BA44-7A41-9288-7A8DC0A4B4A2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2" creationId="{2060AF60-AB95-BA43-9C83-1FDCCC402C01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3" creationId="{6D4A01BD-40ED-174A-B147-E880A61FE741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4" creationId="{A5BD5C43-8E5B-7A47-97AD-F2FEE9842936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5" creationId="{C4223828-D573-7B4E-B539-DD921772E8A0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6" creationId="{3DD88624-70D7-4A47-AFD4-5D14F6E1A810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7" creationId="{E834C6AA-33B7-124E-8E17-3A55C239C817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8" creationId="{CB3D420E-A4B8-C244-AD30-65115B293CE6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79" creationId="{E5949C65-DB59-4245-96B2-595DD00BFE07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0" creationId="{6D1DFEA7-43D0-E744-83ED-1A6755C079A1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1" creationId="{AA5F410D-41BA-E44F-88EF-EBF79F2F63EB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2" creationId="{0F962E51-F780-7647-BB34-729FBEC99801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3" creationId="{60E42C53-7998-E547-B8AF-CE6887BAC1D6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4" creationId="{B847A64D-ED63-A04A-AA89-840968E1A7AB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5" creationId="{661FBD10-6E08-6442-BCFC-EE2F4A6D3519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6" creationId="{6BEDB11E-62E1-C24B-A359-5C4BA9CA861F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7" creationId="{D3F5238A-0E63-A04F-9784-7BAA445AEB30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8" creationId="{73249476-55F9-DE4E-BAB7-5D05CD19F821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89" creationId="{A49D4848-C038-D74C-A9D1-B8AC73CF5E43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90" creationId="{2670C072-6967-A74F-BF97-FC4B337E18B9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91" creationId="{8FBB897B-BDC4-B345-93E5-58370716053B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92" creationId="{A2A10A06-BA92-9A4F-BF6D-02AF4D6F6129}"/>
          </ac:cxnSpMkLst>
        </pc:cxnChg>
        <pc:cxnChg chg="mod">
          <ac:chgData name="Kau, Derchang" userId="b9148588-e694-4445-9765-2c9aad6149ce" providerId="ADAL" clId="{3934984C-D07B-DE4F-AF25-B770C06B7B35}" dt="2021-09-21T21:02:05.574" v="3558"/>
          <ac:cxnSpMkLst>
            <pc:docMk/>
            <pc:sldMk cId="652995143" sldId="736"/>
            <ac:cxnSpMk id="193" creationId="{6EFFBA5E-1E60-F04B-A6CA-6DBFFE065132}"/>
          </ac:cxnSpMkLst>
        </pc:cxnChg>
      </pc:sldChg>
      <pc:sldChg chg="modSp add del">
        <pc:chgData name="Kau, Derchang" userId="b9148588-e694-4445-9765-2c9aad6149ce" providerId="ADAL" clId="{3934984C-D07B-DE4F-AF25-B770C06B7B35}" dt="2021-09-21T20:53:57.957" v="3553" actId="2696"/>
        <pc:sldMkLst>
          <pc:docMk/>
          <pc:sldMk cId="1652440806" sldId="737"/>
        </pc:sldMkLst>
        <pc:spChg chg="mod">
          <ac:chgData name="Kau, Derchang" userId="b9148588-e694-4445-9765-2c9aad6149ce" providerId="ADAL" clId="{3934984C-D07B-DE4F-AF25-B770C06B7B35}" dt="2021-09-21T20:18:07.804" v="3315"/>
          <ac:spMkLst>
            <pc:docMk/>
            <pc:sldMk cId="1652440806" sldId="737"/>
            <ac:spMk id="2" creationId="{8000E6EC-ADCE-AD42-A372-37EC8451B739}"/>
          </ac:spMkLst>
        </pc:spChg>
      </pc:sldChg>
      <pc:sldChg chg="modSp add del mod">
        <pc:chgData name="Kau, Derchang" userId="b9148588-e694-4445-9765-2c9aad6149ce" providerId="ADAL" clId="{3934984C-D07B-DE4F-AF25-B770C06B7B35}" dt="2021-09-21T21:06:56.773" v="3711" actId="2696"/>
        <pc:sldMkLst>
          <pc:docMk/>
          <pc:sldMk cId="2149113804" sldId="737"/>
        </pc:sldMkLst>
        <pc:spChg chg="mod">
          <ac:chgData name="Kau, Derchang" userId="b9148588-e694-4445-9765-2c9aad6149ce" providerId="ADAL" clId="{3934984C-D07B-DE4F-AF25-B770C06B7B35}" dt="2021-09-21T21:06:52.879" v="3710" actId="20577"/>
          <ac:spMkLst>
            <pc:docMk/>
            <pc:sldMk cId="2149113804" sldId="737"/>
            <ac:spMk id="2" creationId="{8000E6EC-ADCE-AD42-A372-37EC8451B739}"/>
          </ac:spMkLst>
        </pc:spChg>
      </pc:sldChg>
      <pc:sldChg chg="addSp delSp modSp new mod">
        <pc:chgData name="Kau, Derchang" userId="b9148588-e694-4445-9765-2c9aad6149ce" providerId="ADAL" clId="{3934984C-D07B-DE4F-AF25-B770C06B7B35}" dt="2021-09-22T05:18:16.317" v="5675" actId="14100"/>
        <pc:sldMkLst>
          <pc:docMk/>
          <pc:sldMk cId="3831263370" sldId="737"/>
        </pc:sldMkLst>
        <pc:spChg chg="mod">
          <ac:chgData name="Kau, Derchang" userId="b9148588-e694-4445-9765-2c9aad6149ce" providerId="ADAL" clId="{3934984C-D07B-DE4F-AF25-B770C06B7B35}" dt="2021-09-22T05:18:16.317" v="5675" actId="14100"/>
          <ac:spMkLst>
            <pc:docMk/>
            <pc:sldMk cId="3831263370" sldId="737"/>
            <ac:spMk id="2" creationId="{AA1C6E93-6BAC-EF45-A08C-3ECCD5130ACB}"/>
          </ac:spMkLst>
        </pc:spChg>
        <pc:graphicFrameChg chg="add del mod modGraphic">
          <ac:chgData name="Kau, Derchang" userId="b9148588-e694-4445-9765-2c9aad6149ce" providerId="ADAL" clId="{3934984C-D07B-DE4F-AF25-B770C06B7B35}" dt="2021-09-22T05:02:33.521" v="5431" actId="478"/>
          <ac:graphicFrameMkLst>
            <pc:docMk/>
            <pc:sldMk cId="3831263370" sldId="737"/>
            <ac:graphicFrameMk id="3" creationId="{E330B898-8E49-8B48-B3B7-91C5B11BCAD3}"/>
          </ac:graphicFrameMkLst>
        </pc:graphicFrameChg>
        <pc:graphicFrameChg chg="add mod modGraphic">
          <ac:chgData name="Kau, Derchang" userId="b9148588-e694-4445-9765-2c9aad6149ce" providerId="ADAL" clId="{3934984C-D07B-DE4F-AF25-B770C06B7B35}" dt="2021-09-22T05:17:52.526" v="5674" actId="58"/>
          <ac:graphicFrameMkLst>
            <pc:docMk/>
            <pc:sldMk cId="3831263370" sldId="737"/>
            <ac:graphicFrameMk id="4" creationId="{40F50077-7FFA-504D-8788-DD1C467D798C}"/>
          </ac:graphicFrameMkLst>
        </pc:graphicFrameChg>
      </pc:sldChg>
      <pc:sldChg chg="modSp add mod">
        <pc:chgData name="Kau, Derchang" userId="b9148588-e694-4445-9765-2c9aad6149ce" providerId="ADAL" clId="{3934984C-D07B-DE4F-AF25-B770C06B7B35}" dt="2021-10-22T00:31:51.412" v="6029" actId="20577"/>
        <pc:sldMkLst>
          <pc:docMk/>
          <pc:sldMk cId="2877710619" sldId="738"/>
        </pc:sldMkLst>
        <pc:spChg chg="mod">
          <ac:chgData name="Kau, Derchang" userId="b9148588-e694-4445-9765-2c9aad6149ce" providerId="ADAL" clId="{3934984C-D07B-DE4F-AF25-B770C06B7B35}" dt="2021-10-09T22:57:23.764" v="5700" actId="20577"/>
          <ac:spMkLst>
            <pc:docMk/>
            <pc:sldMk cId="2877710619" sldId="738"/>
            <ac:spMk id="2" creationId="{AA1C6E93-6BAC-EF45-A08C-3ECCD5130ACB}"/>
          </ac:spMkLst>
        </pc:spChg>
        <pc:graphicFrameChg chg="mod modGraphic">
          <ac:chgData name="Kau, Derchang" userId="b9148588-e694-4445-9765-2c9aad6149ce" providerId="ADAL" clId="{3934984C-D07B-DE4F-AF25-B770C06B7B35}" dt="2021-10-22T00:31:51.412" v="6029" actId="20577"/>
          <ac:graphicFrameMkLst>
            <pc:docMk/>
            <pc:sldMk cId="2877710619" sldId="738"/>
            <ac:graphicFrameMk id="4" creationId="{40F50077-7FFA-504D-8788-DD1C467D798C}"/>
          </ac:graphicFrameMkLst>
        </pc:graphicFrameChg>
      </pc:sldChg>
      <pc:sldChg chg="addSp delSp modSp add mod">
        <pc:chgData name="Kau, Derchang" userId="b9148588-e694-4445-9765-2c9aad6149ce" providerId="ADAL" clId="{3934984C-D07B-DE4F-AF25-B770C06B7B35}" dt="2021-10-22T01:12:23.844" v="6588" actId="20577"/>
        <pc:sldMkLst>
          <pc:docMk/>
          <pc:sldMk cId="1089924082" sldId="739"/>
        </pc:sldMkLst>
        <pc:graphicFrameChg chg="add del mod modGraphic">
          <ac:chgData name="Kau, Derchang" userId="b9148588-e694-4445-9765-2c9aad6149ce" providerId="ADAL" clId="{3934984C-D07B-DE4F-AF25-B770C06B7B35}" dt="2021-10-22T01:12:23.844" v="6588" actId="20577"/>
          <ac:graphicFrameMkLst>
            <pc:docMk/>
            <pc:sldMk cId="1089924082" sldId="739"/>
            <ac:graphicFrameMk id="4" creationId="{40F50077-7FFA-504D-8788-DD1C467D798C}"/>
          </ac:graphicFrameMkLst>
        </pc:graphicFrameChg>
      </pc:sldChg>
      <pc:sldMasterChg chg="modSp">
        <pc:chgData name="Kau, Derchang" userId="b9148588-e694-4445-9765-2c9aad6149ce" providerId="ADAL" clId="{3934984C-D07B-DE4F-AF25-B770C06B7B35}" dt="2021-09-21T02:47:43.687" v="3032"/>
        <pc:sldMasterMkLst>
          <pc:docMk/>
          <pc:sldMasterMk cId="0" sldId="2147483660"/>
        </pc:sldMasterMkLst>
        <pc:spChg chg="mod">
          <ac:chgData name="Kau, Derchang" userId="b9148588-e694-4445-9765-2c9aad6149ce" providerId="ADAL" clId="{3934984C-D07B-DE4F-AF25-B770C06B7B35}" dt="2021-09-21T02:47:43.687" v="3032"/>
          <ac:spMkLst>
            <pc:docMk/>
            <pc:sldMasterMk cId="0" sldId="2147483660"/>
            <ac:spMk id="8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1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1B20-3774-467E-8364-B1CD9EEA99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4AC7F-2ED4-4C30-BBB8-648208342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79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GEMS/FTE/ Memory &amp; Disaggregation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E6EC-ADCE-AD42-A372-37EC8451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HBM3 Organization (JEDEC Spec R.95)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E41068-0CAD-2A4D-B87E-502E989B9063}"/>
              </a:ext>
            </a:extLst>
          </p:cNvPr>
          <p:cNvSpPr/>
          <p:nvPr/>
        </p:nvSpPr>
        <p:spPr>
          <a:xfrm>
            <a:off x="541282" y="3423541"/>
            <a:ext cx="2970777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Each stack of HBM die includes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equivalent to 1 Rank of DDR DIMM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Global command for the stack (52 µbumps)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Upto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16 channels / device (stack);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upto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1K DQ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Double data rate @ 4.8~6.4GT/s (2.4~3.2GHz)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Max BW = 819.2GB/s/stack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I/O voltage 1.1 V, Tx driver voltage 0.4 V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DRAM core voltage 1.1 V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Unterminated data/add/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cmd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clk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interfaces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Unmatched data interfaces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2b encoded temp sensor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not prohibiting manufacturer specifics such as</a:t>
            </a:r>
          </a:p>
          <a:p>
            <a:pPr marL="287338" indent="-168275">
              <a:buFont typeface="Wingdings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 optional interface die in the stack</a:t>
            </a:r>
          </a:p>
          <a:p>
            <a:pPr marL="287338" indent="-168275">
              <a:buFont typeface="Wingdings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Signal redistribution and other functions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0C2A601-6ECB-9145-92A9-D193D276B04F}"/>
              </a:ext>
            </a:extLst>
          </p:cNvPr>
          <p:cNvSpPr/>
          <p:nvPr/>
        </p:nvSpPr>
        <p:spPr>
          <a:xfrm>
            <a:off x="5105400" y="6400800"/>
            <a:ext cx="15709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E9BA671-AEA2-8845-89BF-3337B2FBEABD}"/>
              </a:ext>
            </a:extLst>
          </p:cNvPr>
          <p:cNvGrpSpPr/>
          <p:nvPr/>
        </p:nvGrpSpPr>
        <p:grpSpPr>
          <a:xfrm>
            <a:off x="873783" y="1491734"/>
            <a:ext cx="1970478" cy="1678130"/>
            <a:chOff x="1448440" y="2083806"/>
            <a:chExt cx="1970478" cy="167813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51D8554-CC64-DB48-9D85-1CB59E870DBE}"/>
                </a:ext>
              </a:extLst>
            </p:cNvPr>
            <p:cNvSpPr/>
            <p:nvPr/>
          </p:nvSpPr>
          <p:spPr>
            <a:xfrm>
              <a:off x="1783738" y="2085536"/>
              <a:ext cx="163518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HBM3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E62CB8A-4F8B-324A-8547-586A062ABE8D}"/>
                </a:ext>
              </a:extLst>
            </p:cNvPr>
            <p:cNvSpPr/>
            <p:nvPr/>
          </p:nvSpPr>
          <p:spPr>
            <a:xfrm>
              <a:off x="1971118" y="2527490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7BD7A69-0A9D-A346-AA0F-8B764EF19B47}"/>
                </a:ext>
              </a:extLst>
            </p:cNvPr>
            <p:cNvSpPr/>
            <p:nvPr/>
          </p:nvSpPr>
          <p:spPr>
            <a:xfrm>
              <a:off x="1971118" y="2527491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5F4185C-A007-B44F-93D8-E2B80D6AF67E}"/>
                </a:ext>
              </a:extLst>
            </p:cNvPr>
            <p:cNvSpPr/>
            <p:nvPr/>
          </p:nvSpPr>
          <p:spPr>
            <a:xfrm>
              <a:off x="1971118" y="320313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03A4BF4-270A-354E-A430-F70E333AC99C}"/>
                </a:ext>
              </a:extLst>
            </p:cNvPr>
            <p:cNvSpPr/>
            <p:nvPr/>
          </p:nvSpPr>
          <p:spPr>
            <a:xfrm>
              <a:off x="1971118" y="3203137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8028F6-48F1-054C-A6DF-6C1F23A40FF4}"/>
                </a:ext>
              </a:extLst>
            </p:cNvPr>
            <p:cNvSpPr txBox="1"/>
            <p:nvPr/>
          </p:nvSpPr>
          <p:spPr>
            <a:xfrm rot="16200000">
              <a:off x="2776885" y="2940564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2D3D7B2-4BD6-CE46-81FA-DAC3A40E9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5096" y="2703206"/>
              <a:ext cx="461161" cy="0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ACA3D7-0C8B-B64E-B0A9-4EB7114F1ADA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1" y="3389002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F648C-2D20-8248-845D-72B6E67E4814}"/>
                </a:ext>
              </a:extLst>
            </p:cNvPr>
            <p:cNvSpPr txBox="1"/>
            <p:nvPr/>
          </p:nvSpPr>
          <p:spPr>
            <a:xfrm rot="16200000">
              <a:off x="1621266" y="2895199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DD1ED5-82D7-DE4E-898C-4AAF4AE70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9057" y="2608063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7A8066-467F-404A-9005-8BD9926D388E}"/>
                </a:ext>
              </a:extLst>
            </p:cNvPr>
            <p:cNvCxnSpPr>
              <a:cxnSpLocks/>
            </p:cNvCxnSpPr>
            <p:nvPr/>
          </p:nvCxnSpPr>
          <p:spPr>
            <a:xfrm>
              <a:off x="1494913" y="3302362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AF36D0E-B92C-B246-8781-389280491105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0" y="2320540"/>
              <a:ext cx="457200" cy="0"/>
            </a:xfrm>
            <a:prstGeom prst="straightConnector1">
              <a:avLst/>
            </a:prstGeom>
            <a:ln w="444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C5F848F-A0E3-6E41-95EB-DCBA0FF19288}"/>
                </a:ext>
              </a:extLst>
            </p:cNvPr>
            <p:cNvCxnSpPr/>
            <p:nvPr/>
          </p:nvCxnSpPr>
          <p:spPr>
            <a:xfrm flipH="1">
              <a:off x="1641457" y="2241599"/>
              <a:ext cx="62309" cy="178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3AB6626-618B-064C-8B8C-B172EA40A698}"/>
                </a:ext>
              </a:extLst>
            </p:cNvPr>
            <p:cNvSpPr/>
            <p:nvPr/>
          </p:nvSpPr>
          <p:spPr>
            <a:xfrm>
              <a:off x="1448440" y="3465815"/>
              <a:ext cx="2356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120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FE84C51-1BED-4F46-96AE-DEA0420E189E}"/>
                </a:ext>
              </a:extLst>
            </p:cNvPr>
            <p:cNvSpPr/>
            <p:nvPr/>
          </p:nvSpPr>
          <p:spPr>
            <a:xfrm>
              <a:off x="1534153" y="2083806"/>
              <a:ext cx="157094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52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7D9B0B9-F1BC-2345-8C64-7A005BF882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1457" y="3225487"/>
              <a:ext cx="103888" cy="268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BC4DAB-D84A-0E4A-B214-EACF0D2CAA8D}"/>
              </a:ext>
            </a:extLst>
          </p:cNvPr>
          <p:cNvGrpSpPr/>
          <p:nvPr/>
        </p:nvGrpSpPr>
        <p:grpSpPr>
          <a:xfrm>
            <a:off x="4409882" y="2006236"/>
            <a:ext cx="2643539" cy="2038175"/>
            <a:chOff x="5209104" y="2041313"/>
            <a:chExt cx="2643539" cy="203817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59FB1A1-2BDB-A841-966D-502CD793975D}"/>
                </a:ext>
              </a:extLst>
            </p:cNvPr>
            <p:cNvSpPr/>
            <p:nvPr/>
          </p:nvSpPr>
          <p:spPr>
            <a:xfrm>
              <a:off x="5719043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E7634A-8851-C446-8C7E-5589E5F6BD20}"/>
                </a:ext>
              </a:extLst>
            </p:cNvPr>
            <p:cNvSpPr/>
            <p:nvPr/>
          </p:nvSpPr>
          <p:spPr>
            <a:xfrm>
              <a:off x="5440750" y="2041313"/>
              <a:ext cx="2411893" cy="20381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lvl="1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DA2F66B-7B9D-0B41-B151-526C4798ED0B}"/>
                </a:ext>
              </a:extLst>
            </p:cNvPr>
            <p:cNvSpPr/>
            <p:nvPr/>
          </p:nvSpPr>
          <p:spPr>
            <a:xfrm>
              <a:off x="5847987" y="2743201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5F5173E-4758-2348-838B-6C17C7A42420}"/>
                </a:ext>
              </a:extLst>
            </p:cNvPr>
            <p:cNvSpPr/>
            <p:nvPr/>
          </p:nvSpPr>
          <p:spPr>
            <a:xfrm>
              <a:off x="5719043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FB4A30-D8A8-5545-AE83-5DBF30D22A3E}"/>
                </a:ext>
              </a:extLst>
            </p:cNvPr>
            <p:cNvSpPr txBox="1"/>
            <p:nvPr/>
          </p:nvSpPr>
          <p:spPr>
            <a:xfrm>
              <a:off x="6633443" y="2686801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77558F8-0C0D-E14B-B12B-2BEAEDBAB1EA}"/>
                </a:ext>
              </a:extLst>
            </p:cNvPr>
            <p:cNvSpPr/>
            <p:nvPr/>
          </p:nvSpPr>
          <p:spPr>
            <a:xfrm>
              <a:off x="6870031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78498CE-B8F7-C549-9438-04C6B4922512}"/>
                </a:ext>
              </a:extLst>
            </p:cNvPr>
            <p:cNvSpPr/>
            <p:nvPr/>
          </p:nvSpPr>
          <p:spPr>
            <a:xfrm>
              <a:off x="6982841" y="2710070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DCAD1B9-2292-574A-A5E5-6E0A0242A8F3}"/>
                </a:ext>
              </a:extLst>
            </p:cNvPr>
            <p:cNvSpPr/>
            <p:nvPr/>
          </p:nvSpPr>
          <p:spPr>
            <a:xfrm>
              <a:off x="5847987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C3550A-79AA-CF46-A9B0-AD67EC20C831}"/>
                </a:ext>
              </a:extLst>
            </p:cNvPr>
            <p:cNvSpPr txBox="1"/>
            <p:nvPr/>
          </p:nvSpPr>
          <p:spPr>
            <a:xfrm>
              <a:off x="6633443" y="3726843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C978EE3-8A55-6D4E-A9C8-F33BBF61612A}"/>
                </a:ext>
              </a:extLst>
            </p:cNvPr>
            <p:cNvSpPr/>
            <p:nvPr/>
          </p:nvSpPr>
          <p:spPr>
            <a:xfrm>
              <a:off x="6870031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4791B09-6044-A64C-A5C9-BDC99319C9EF}"/>
                </a:ext>
              </a:extLst>
            </p:cNvPr>
            <p:cNvSpPr/>
            <p:nvPr/>
          </p:nvSpPr>
          <p:spPr>
            <a:xfrm>
              <a:off x="6982841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7E47A45-8F3A-E549-A7D2-F2235AD941AB}"/>
                </a:ext>
              </a:extLst>
            </p:cNvPr>
            <p:cNvSpPr/>
            <p:nvPr/>
          </p:nvSpPr>
          <p:spPr>
            <a:xfrm rot="5400000">
              <a:off x="6653733" y="2327168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C32B93-47CB-5B40-B761-64DAC4077EFD}"/>
                </a:ext>
              </a:extLst>
            </p:cNvPr>
            <p:cNvCxnSpPr>
              <a:cxnSpLocks/>
              <a:stCxn id="26" idx="0"/>
              <a:endCxn id="22" idx="2"/>
            </p:cNvCxnSpPr>
            <p:nvPr/>
          </p:nvCxnSpPr>
          <p:spPr>
            <a:xfrm flipV="1">
              <a:off x="6095637" y="2993752"/>
              <a:ext cx="0" cy="40849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2C04E7-C34C-6345-ABEF-233D864A0D3F}"/>
                </a:ext>
              </a:extLst>
            </p:cNvPr>
            <p:cNvCxnSpPr>
              <a:cxnSpLocks/>
              <a:stCxn id="28" idx="0"/>
              <a:endCxn id="24" idx="2"/>
            </p:cNvCxnSpPr>
            <p:nvPr/>
          </p:nvCxnSpPr>
          <p:spPr>
            <a:xfrm flipV="1">
              <a:off x="7246625" y="2993752"/>
              <a:ext cx="0" cy="42457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9A07EF2-91A2-C74F-9767-B42E103D9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7643" y="299375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A95782-1EFE-384C-8318-DCBA7F90D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631" y="2989357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2CEA043-AE10-0044-ACA9-36B6B339519E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43" y="320604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95EFB70-F4D9-BA4D-9FE9-D16389000C61}"/>
                </a:ext>
              </a:extLst>
            </p:cNvPr>
            <p:cNvCxnSpPr>
              <a:cxnSpLocks/>
            </p:cNvCxnSpPr>
            <p:nvPr/>
          </p:nvCxnSpPr>
          <p:spPr>
            <a:xfrm>
              <a:off x="7327231" y="3195957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4381C73-C619-8A44-87C9-6A1CC63B63B8}"/>
                </a:ext>
              </a:extLst>
            </p:cNvPr>
            <p:cNvCxnSpPr>
              <a:cxnSpLocks/>
            </p:cNvCxnSpPr>
            <p:nvPr/>
          </p:nvCxnSpPr>
          <p:spPr>
            <a:xfrm>
              <a:off x="5209104" y="3295985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313003-6532-5C49-B732-5312F4A01E4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772" y="3200844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>
            <a:extLst>
              <a:ext uri="{FF2B5EF4-FFF2-40B4-BE49-F238E27FC236}">
                <a16:creationId xmlns:a16="http://schemas.microsoft.com/office/drawing/2014/main" id="{406F3E05-5499-AD4E-9406-3F7933289E47}"/>
              </a:ext>
            </a:extLst>
          </p:cNvPr>
          <p:cNvSpPr/>
          <p:nvPr/>
        </p:nvSpPr>
        <p:spPr>
          <a:xfrm>
            <a:off x="2635203" y="1571135"/>
            <a:ext cx="2165397" cy="444844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868F24A9-728B-3940-87DA-8FF6A2BC7BB9}"/>
              </a:ext>
            </a:extLst>
          </p:cNvPr>
          <p:cNvSpPr/>
          <p:nvPr/>
        </p:nvSpPr>
        <p:spPr>
          <a:xfrm>
            <a:off x="6720956" y="2219877"/>
            <a:ext cx="1965844" cy="413497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0D9C833-7B22-AB44-A129-02C4C57AF6E7}"/>
              </a:ext>
            </a:extLst>
          </p:cNvPr>
          <p:cNvSpPr/>
          <p:nvPr/>
        </p:nvSpPr>
        <p:spPr>
          <a:xfrm>
            <a:off x="8548616" y="1113472"/>
            <a:ext cx="303378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Bank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is the lowest independently operable unit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DRAM core 250~400MHz (not scalable)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(CAS2CAS delay, b2b same bank): 2.5~4ns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Hynix Spec: Open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48ns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Close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tRCD+tAA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31ns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Group is supported for fast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Number of rows (pages) is part of HBM3 spec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36D1423-4D1D-F542-A3F5-3759134A9A6F}"/>
              </a:ext>
            </a:extLst>
          </p:cNvPr>
          <p:cNvGrpSpPr/>
          <p:nvPr/>
        </p:nvGrpSpPr>
        <p:grpSpPr>
          <a:xfrm>
            <a:off x="8001000" y="2590800"/>
            <a:ext cx="3649718" cy="3577960"/>
            <a:chOff x="8001000" y="2590800"/>
            <a:chExt cx="3649718" cy="3577960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940D28A-EEAE-864D-9077-61B7D5AB4A28}"/>
                </a:ext>
              </a:extLst>
            </p:cNvPr>
            <p:cNvCxnSpPr>
              <a:cxnSpLocks/>
            </p:cNvCxnSpPr>
            <p:nvPr/>
          </p:nvCxnSpPr>
          <p:spPr>
            <a:xfrm>
              <a:off x="8044638" y="4767733"/>
              <a:ext cx="50250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CD392BC6-4A13-3648-830A-FEC669CB1F5D}"/>
                </a:ext>
              </a:extLst>
            </p:cNvPr>
            <p:cNvSpPr/>
            <p:nvPr/>
          </p:nvSpPr>
          <p:spPr>
            <a:xfrm rot="5400000">
              <a:off x="8663862" y="4476436"/>
              <a:ext cx="266852" cy="544650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C/A</a:t>
              </a: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637A5E6B-85DA-9249-9F2A-BCCDCD85CFEB}"/>
                </a:ext>
              </a:extLst>
            </p:cNvPr>
            <p:cNvCxnSpPr>
              <a:cxnSpLocks/>
              <a:stCxn id="136" idx="1"/>
            </p:cNvCxnSpPr>
            <p:nvPr/>
          </p:nvCxnSpPr>
          <p:spPr>
            <a:xfrm flipV="1">
              <a:off x="8797288" y="4359096"/>
              <a:ext cx="810" cy="256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F2A38AE1-4C18-F941-AFCB-7BE743D44EF4}"/>
                </a:ext>
              </a:extLst>
            </p:cNvPr>
            <p:cNvCxnSpPr>
              <a:cxnSpLocks/>
              <a:stCxn id="136" idx="3"/>
            </p:cNvCxnSpPr>
            <p:nvPr/>
          </p:nvCxnSpPr>
          <p:spPr>
            <a:xfrm>
              <a:off x="8797288" y="4882187"/>
              <a:ext cx="810" cy="2835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559B7F4-5296-D243-A37D-11E3534136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6690" y="4996516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2F046AC-51B3-2C47-9F79-9DF7BB4C45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290" y="4831136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5E68364-C215-134F-88FD-0F28FC287F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890" y="4691533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B554BD7-E29D-E344-ABDC-E2E840B354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9490" y="4526336"/>
              <a:ext cx="0" cy="8466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3FDA0BD-E949-184F-AEC7-257F058F7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7090" y="4373936"/>
              <a:ext cx="0" cy="9990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530CC30-7FC6-0847-9974-46A91FF91815}"/>
                </a:ext>
              </a:extLst>
            </p:cNvPr>
            <p:cNvCxnSpPr>
              <a:cxnSpLocks/>
              <a:endCxn id="114" idx="1"/>
            </p:cNvCxnSpPr>
            <p:nvPr/>
          </p:nvCxnSpPr>
          <p:spPr>
            <a:xfrm flipV="1">
              <a:off x="8887968" y="3744468"/>
              <a:ext cx="64626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53D50F58-0FBB-F641-B632-E803DD760CB4}"/>
                </a:ext>
              </a:extLst>
            </p:cNvPr>
            <p:cNvSpPr/>
            <p:nvPr/>
          </p:nvSpPr>
          <p:spPr>
            <a:xfrm>
              <a:off x="9488211" y="2697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260B8B5D-E567-894F-BC1D-F23E9BA171E2}"/>
                </a:ext>
              </a:extLst>
            </p:cNvPr>
            <p:cNvSpPr/>
            <p:nvPr/>
          </p:nvSpPr>
          <p:spPr>
            <a:xfrm>
              <a:off x="9793224" y="4234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95B2ED2-7D24-C244-A036-11AA40DE0682}"/>
                </a:ext>
              </a:extLst>
            </p:cNvPr>
            <p:cNvSpPr/>
            <p:nvPr/>
          </p:nvSpPr>
          <p:spPr>
            <a:xfrm>
              <a:off x="9640611" y="28499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F9612A20-58B1-9143-B1AC-D16DE59AF7A5}"/>
                </a:ext>
              </a:extLst>
            </p:cNvPr>
            <p:cNvSpPr/>
            <p:nvPr/>
          </p:nvSpPr>
          <p:spPr>
            <a:xfrm>
              <a:off x="9381828" y="32735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3811AB89-1409-7D45-AADC-5CE98A9CE86B}"/>
                </a:ext>
              </a:extLst>
            </p:cNvPr>
            <p:cNvSpPr/>
            <p:nvPr/>
          </p:nvSpPr>
          <p:spPr>
            <a:xfrm>
              <a:off x="9939528" y="43867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25E31B05-EC5F-D149-AFFA-A3A05526A77A}"/>
                </a:ext>
              </a:extLst>
            </p:cNvPr>
            <p:cNvSpPr/>
            <p:nvPr/>
          </p:nvSpPr>
          <p:spPr>
            <a:xfrm>
              <a:off x="9793011" y="30023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B0557D48-E45C-2A4F-B9C0-0B6FA6EC8B5F}"/>
                </a:ext>
              </a:extLst>
            </p:cNvPr>
            <p:cNvSpPr/>
            <p:nvPr/>
          </p:nvSpPr>
          <p:spPr>
            <a:xfrm>
              <a:off x="9534228" y="34290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FA383BDE-2FB9-1F4F-A37F-B121EA7BDD47}"/>
                </a:ext>
              </a:extLst>
            </p:cNvPr>
            <p:cNvSpPr/>
            <p:nvPr/>
          </p:nvSpPr>
          <p:spPr>
            <a:xfrm>
              <a:off x="10094976" y="45391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27F11C0C-3924-5740-B926-BF7B96811E11}"/>
                </a:ext>
              </a:extLst>
            </p:cNvPr>
            <p:cNvSpPr/>
            <p:nvPr/>
          </p:nvSpPr>
          <p:spPr>
            <a:xfrm>
              <a:off x="9945411" y="31547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7DE8FD56-46DC-7248-8838-4D0DA1C4870A}"/>
                </a:ext>
              </a:extLst>
            </p:cNvPr>
            <p:cNvSpPr/>
            <p:nvPr/>
          </p:nvSpPr>
          <p:spPr>
            <a:xfrm>
              <a:off x="9686628" y="35844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BC13B4B9-D562-E84E-A6A4-E4C75D13FC33}"/>
                </a:ext>
              </a:extLst>
            </p:cNvPr>
            <p:cNvSpPr/>
            <p:nvPr/>
          </p:nvSpPr>
          <p:spPr>
            <a:xfrm>
              <a:off x="10250424" y="46915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B4FBDA85-0EEB-EC41-857E-40D21AF8BDB6}"/>
                </a:ext>
              </a:extLst>
            </p:cNvPr>
            <p:cNvSpPr/>
            <p:nvPr/>
          </p:nvSpPr>
          <p:spPr>
            <a:xfrm>
              <a:off x="10097811" y="33071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BBCD833D-E5E0-9749-BF7B-C34526E70FE9}"/>
                </a:ext>
              </a:extLst>
            </p:cNvPr>
            <p:cNvSpPr/>
            <p:nvPr/>
          </p:nvSpPr>
          <p:spPr>
            <a:xfrm>
              <a:off x="9839028" y="37307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47B2AD98-0571-FB4A-AFF3-66394410727B}"/>
                </a:ext>
              </a:extLst>
            </p:cNvPr>
            <p:cNvSpPr/>
            <p:nvPr/>
          </p:nvSpPr>
          <p:spPr>
            <a:xfrm>
              <a:off x="10396728" y="4843933"/>
              <a:ext cx="64008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4AB21061-D474-7A40-B5F2-EEE07553AA43}"/>
                </a:ext>
              </a:extLst>
            </p:cNvPr>
            <p:cNvSpPr/>
            <p:nvPr/>
          </p:nvSpPr>
          <p:spPr>
            <a:xfrm>
              <a:off x="9991428" y="38862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527718F8-1BF5-7F4A-BABA-0777A0EDEF01}"/>
                </a:ext>
              </a:extLst>
            </p:cNvPr>
            <p:cNvSpPr/>
            <p:nvPr/>
          </p:nvSpPr>
          <p:spPr>
            <a:xfrm>
              <a:off x="10250211" y="3459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Memory Mat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D8455959-10A0-DC4D-BC8C-168682EBEA02}"/>
                </a:ext>
              </a:extLst>
            </p:cNvPr>
            <p:cNvSpPr/>
            <p:nvPr/>
          </p:nvSpPr>
          <p:spPr>
            <a:xfrm>
              <a:off x="10561320" y="4996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CCA338CE-2121-3445-BD50-6FEDA2EFFE59}"/>
                </a:ext>
              </a:extLst>
            </p:cNvPr>
            <p:cNvSpPr/>
            <p:nvPr/>
          </p:nvSpPr>
          <p:spPr>
            <a:xfrm>
              <a:off x="9534227" y="5518918"/>
              <a:ext cx="1946217" cy="15122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DD560622-84AE-6A4F-83CA-DD231C67712F}"/>
                </a:ext>
              </a:extLst>
            </p:cNvPr>
            <p:cNvSpPr/>
            <p:nvPr/>
          </p:nvSpPr>
          <p:spPr>
            <a:xfrm>
              <a:off x="8699157" y="3152497"/>
              <a:ext cx="197882" cy="1206599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RAS</a:t>
              </a:r>
            </a:p>
          </p:txBody>
        </p:sp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id="{DABCED6E-CF8F-AF4C-BD0C-D45BD6C5912E}"/>
                </a:ext>
              </a:extLst>
            </p:cNvPr>
            <p:cNvCxnSpPr>
              <a:cxnSpLocks/>
              <a:endCxn id="125" idx="2"/>
            </p:cNvCxnSpPr>
            <p:nvPr/>
          </p:nvCxnSpPr>
          <p:spPr>
            <a:xfrm flipV="1">
              <a:off x="8001000" y="5670143"/>
              <a:ext cx="2506336" cy="294680"/>
            </a:xfrm>
            <a:prstGeom prst="bentConnector2">
              <a:avLst/>
            </a:prstGeom>
            <a:ln w="76200" cmpd="tri">
              <a:solidFill>
                <a:srgbClr val="00B05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64EC16F8-65B0-3844-A2B7-E818BEF2DB8E}"/>
                </a:ext>
              </a:extLst>
            </p:cNvPr>
            <p:cNvCxnSpPr>
              <a:cxnSpLocks/>
              <a:endCxn id="102" idx="1"/>
            </p:cNvCxnSpPr>
            <p:nvPr/>
          </p:nvCxnSpPr>
          <p:spPr>
            <a:xfrm flipV="1">
              <a:off x="8887968" y="3589020"/>
              <a:ext cx="493860" cy="23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4A94C33-58A7-3045-BA3C-711CA5721DC5}"/>
                </a:ext>
              </a:extLst>
            </p:cNvPr>
            <p:cNvCxnSpPr>
              <a:cxnSpLocks/>
              <a:endCxn id="100" idx="1"/>
            </p:cNvCxnSpPr>
            <p:nvPr/>
          </p:nvCxnSpPr>
          <p:spPr>
            <a:xfrm>
              <a:off x="8897039" y="3442716"/>
              <a:ext cx="33349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E934E075-81AD-1D48-A144-B987D650968D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7" y="3885869"/>
              <a:ext cx="786384" cy="9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05519FFB-3B2C-0542-9B8D-B43D51365D24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048557"/>
              <a:ext cx="960120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D829BB4-6807-C840-ADD0-70DA92BBAADB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201014"/>
              <a:ext cx="1088136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02D122E-D4A3-F147-9E0D-2F3C61B92457}"/>
                </a:ext>
              </a:extLst>
            </p:cNvPr>
            <p:cNvCxnSpPr>
              <a:cxnSpLocks/>
              <a:endCxn id="125" idx="1"/>
            </p:cNvCxnSpPr>
            <p:nvPr/>
          </p:nvCxnSpPr>
          <p:spPr>
            <a:xfrm>
              <a:off x="8897039" y="5594531"/>
              <a:ext cx="63718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518044E-DCD4-F34B-AC76-8C79CD3EC90A}"/>
                </a:ext>
              </a:extLst>
            </p:cNvPr>
            <p:cNvCxnSpPr>
              <a:cxnSpLocks/>
              <a:endCxn id="124" idx="2"/>
            </p:cNvCxnSpPr>
            <p:nvPr/>
          </p:nvCxnSpPr>
          <p:spPr>
            <a:xfrm flipH="1" flipV="1">
              <a:off x="10904220" y="5157386"/>
              <a:ext cx="8904" cy="215620"/>
            </a:xfrm>
            <a:prstGeom prst="straightConnector1">
              <a:avLst/>
            </a:prstGeom>
            <a:ln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EE315F7-5799-1E42-8354-A07499031A8C}"/>
                </a:ext>
              </a:extLst>
            </p:cNvPr>
            <p:cNvSpPr/>
            <p:nvPr/>
          </p:nvSpPr>
          <p:spPr>
            <a:xfrm>
              <a:off x="9029934" y="5710488"/>
              <a:ext cx="1137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DQ + Metadata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86DDFCFB-2202-814D-B2E1-D5B1D8B61D6C}"/>
                </a:ext>
              </a:extLst>
            </p:cNvPr>
            <p:cNvSpPr/>
            <p:nvPr/>
          </p:nvSpPr>
          <p:spPr>
            <a:xfrm>
              <a:off x="8699157" y="5165714"/>
              <a:ext cx="197882" cy="620134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C5B90DF6-8233-8841-8E9D-3FA7D80E7579}"/>
                </a:ext>
              </a:extLst>
            </p:cNvPr>
            <p:cNvSpPr/>
            <p:nvPr/>
          </p:nvSpPr>
          <p:spPr>
            <a:xfrm>
              <a:off x="8362124" y="2590800"/>
              <a:ext cx="3288594" cy="35779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36B96BC3-E060-DD42-BBE9-7E76B39079AD}"/>
                </a:ext>
              </a:extLst>
            </p:cNvPr>
            <p:cNvSpPr/>
            <p:nvPr/>
          </p:nvSpPr>
          <p:spPr>
            <a:xfrm>
              <a:off x="9230538" y="31272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SWD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5ED9723-1CB6-0142-A02F-EAED716B1D63}"/>
                </a:ext>
              </a:extLst>
            </p:cNvPr>
            <p:cNvGrpSpPr/>
            <p:nvPr/>
          </p:nvGrpSpPr>
          <p:grpSpPr>
            <a:xfrm>
              <a:off x="10824361" y="5250679"/>
              <a:ext cx="167546" cy="83321"/>
              <a:chOff x="11434172" y="6320519"/>
              <a:chExt cx="167546" cy="83321"/>
            </a:xfrm>
          </p:grpSpPr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02F848F0-D44E-6347-B853-50ED2F9DD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3EC05F47-A98F-154B-B99D-91049295F1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9903922A-FF47-0C46-993B-4C637643D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90B8E262-7A8C-7D45-B9E0-3AC43D693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BC2AD5F-FCB5-1446-882E-6F61BE7AC142}"/>
                </a:ext>
              </a:extLst>
            </p:cNvPr>
            <p:cNvGrpSpPr/>
            <p:nvPr/>
          </p:nvGrpSpPr>
          <p:grpSpPr>
            <a:xfrm>
              <a:off x="10660542" y="5164754"/>
              <a:ext cx="167546" cy="83321"/>
              <a:chOff x="11434172" y="6320519"/>
              <a:chExt cx="167546" cy="83321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C28D4129-6D78-FA4F-B06B-A95FE28A1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C2BA01D9-D157-2440-B15D-12BDE0EE5A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2FC5A402-63A3-604D-B0A9-2C1637F6CE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3B9659C3-1118-394C-BC4E-B8A1A0528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D5153F5-F3CA-8144-900F-12E83EFA2EFF}"/>
                </a:ext>
              </a:extLst>
            </p:cNvPr>
            <p:cNvGrpSpPr/>
            <p:nvPr/>
          </p:nvGrpSpPr>
          <p:grpSpPr>
            <a:xfrm>
              <a:off x="10497492" y="5082002"/>
              <a:ext cx="167546" cy="83321"/>
              <a:chOff x="11434172" y="6320519"/>
              <a:chExt cx="167546" cy="83321"/>
            </a:xfrm>
          </p:grpSpPr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C25A941F-B28E-1A48-BC0F-D37D9068A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5BCD07E4-556F-BF4C-8949-D617650A0F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1940FAE7-BDBC-AD49-A1B8-EDE807BEA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0DCF83E5-07B9-1C4E-BCD7-2A10BAEF3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0BA6DE7-31DA-3C4F-BFD9-EB7BCEA9B084}"/>
                </a:ext>
              </a:extLst>
            </p:cNvPr>
            <p:cNvGrpSpPr/>
            <p:nvPr/>
          </p:nvGrpSpPr>
          <p:grpSpPr>
            <a:xfrm>
              <a:off x="10348117" y="4996642"/>
              <a:ext cx="167546" cy="83321"/>
              <a:chOff x="11434172" y="6320519"/>
              <a:chExt cx="167546" cy="83321"/>
            </a:xfrm>
          </p:grpSpPr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1C4CB058-905F-A544-8E3E-4509F4AD51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FB08BF54-B6FA-B24E-BC00-90FD1500A7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98AFF5E5-B57E-8846-934B-166B5457C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5C34B325-6671-364C-997D-1AC833289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7539DF2E-BEF2-2A4E-A8AA-6DADA7C74701}"/>
                </a:ext>
              </a:extLst>
            </p:cNvPr>
            <p:cNvGrpSpPr/>
            <p:nvPr/>
          </p:nvGrpSpPr>
          <p:grpSpPr>
            <a:xfrm>
              <a:off x="10189374" y="4912623"/>
              <a:ext cx="167546" cy="83321"/>
              <a:chOff x="11434172" y="6320519"/>
              <a:chExt cx="167546" cy="83321"/>
            </a:xfrm>
          </p:grpSpPr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58EE4E13-BA56-B044-B2B1-B2026A0C4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C7703236-C3F2-594B-96C1-136E8730DD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789C2C68-90F4-9643-B3AA-19BD65137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5EFC4551-F05E-AC48-8BC9-8D89755CF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C20571BD-D2D3-F148-AF15-D4AA796FD11E}"/>
                </a:ext>
              </a:extLst>
            </p:cNvPr>
            <p:cNvGrpSpPr/>
            <p:nvPr/>
          </p:nvGrpSpPr>
          <p:grpSpPr>
            <a:xfrm>
              <a:off x="10058400" y="4829302"/>
              <a:ext cx="167546" cy="83321"/>
              <a:chOff x="11434172" y="6320519"/>
              <a:chExt cx="167546" cy="83321"/>
            </a:xfrm>
          </p:grpSpPr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4EDDA1C8-CF3E-A447-AFC7-BD5054005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1E93047A-791D-5C41-A4E2-99F1C1D974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15D09FC7-0D76-3D4A-AF8A-53992A6F23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B068FFB3-96BF-2B40-B0DB-B41F053AA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C2EFF120-A24E-EB46-BAC7-6D2E565376AB}"/>
                </a:ext>
              </a:extLst>
            </p:cNvPr>
            <p:cNvCxnSpPr>
              <a:cxnSpLocks/>
            </p:cNvCxnSpPr>
            <p:nvPr/>
          </p:nvCxnSpPr>
          <p:spPr>
            <a:xfrm>
              <a:off x="9829469" y="4873143"/>
              <a:ext cx="242371" cy="39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B90B933B-537C-8445-8569-2FBA82235CC9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4954697"/>
              <a:ext cx="395044" cy="65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C93E8563-5DCE-8F4E-9792-56484A9C9B88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5044448"/>
              <a:ext cx="540854" cy="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53209B93-3477-FB46-9AD7-965109436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7" y="5126740"/>
              <a:ext cx="687905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53873682-B25D-814B-9E7C-74DE6CAF5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9" y="5212477"/>
              <a:ext cx="85249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92069933-C022-404D-82DC-612944BDB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747" y="5295102"/>
              <a:ext cx="101071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6555A00E-BF21-8743-8F93-51A67DFBC20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7090" y="5373006"/>
              <a:ext cx="784959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65B16B42-187F-114D-BF35-3EC5974A7FB8}"/>
                </a:ext>
              </a:extLst>
            </p:cNvPr>
            <p:cNvCxnSpPr>
              <a:cxnSpLocks/>
              <a:stCxn id="125" idx="0"/>
            </p:cNvCxnSpPr>
            <p:nvPr/>
          </p:nvCxnSpPr>
          <p:spPr>
            <a:xfrm flipH="1" flipV="1">
              <a:off x="10503544" y="5367472"/>
              <a:ext cx="3792" cy="15144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2800E792-C58A-1C4A-B00D-E9477FC40A1D}"/>
                </a:ext>
              </a:extLst>
            </p:cNvPr>
            <p:cNvSpPr/>
            <p:nvPr/>
          </p:nvSpPr>
          <p:spPr>
            <a:xfrm>
              <a:off x="9325868" y="4549625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CSL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308E686A-CA60-2844-B0F0-AFFCBC9105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0597" y="4761116"/>
              <a:ext cx="7626" cy="5334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281B014D-4FF2-BA4F-9FFB-31CD1999632B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 flipH="1" flipV="1">
              <a:off x="9069613" y="4748761"/>
              <a:ext cx="761774" cy="815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EE47B5F-B01E-BE44-9BBC-442A81E3EA92}"/>
              </a:ext>
            </a:extLst>
          </p:cNvPr>
          <p:cNvSpPr/>
          <p:nvPr/>
        </p:nvSpPr>
        <p:spPr>
          <a:xfrm>
            <a:off x="4343400" y="4117538"/>
            <a:ext cx="2970777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Channels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are full independent to each other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2~32Gb channel capacity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31~35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b];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16, 32 or 48 banks per channel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64 DQ + ECC, SEV per channel.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BL = 8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I/O (~90µbump) &amp; ADD/CMD (~30µbmp)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2KB physical page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1KB addressable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b], C[6:0]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BW = 38.4~51.2GB/s/Channel,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Max BW density = 205GB/s/GB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grouping supported for short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</a:t>
            </a:r>
            <a:endParaRPr lang="en-US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 Pseudo Channel (PC) per Channel;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PCs share C/A RAS/CAS for finer granularity to lower cost to scheduler.</a:t>
            </a:r>
          </a:p>
        </p:txBody>
      </p:sp>
    </p:spTree>
    <p:extLst>
      <p:ext uri="{BB962C8B-B14F-4D97-AF65-F5344CB8AC3E}">
        <p14:creationId xmlns:p14="http://schemas.microsoft.com/office/powerpoint/2010/main" val="88239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6A6A-830B-BA45-8660-748492DE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877F0F-6C7A-5345-B9DA-F8016EEEB842}"/>
              </a:ext>
            </a:extLst>
          </p:cNvPr>
          <p:cNvSpPr/>
          <p:nvPr/>
        </p:nvSpPr>
        <p:spPr>
          <a:xfrm>
            <a:off x="2514600" y="1828800"/>
            <a:ext cx="2667000" cy="23438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D74B6B-A26A-E24D-9D30-16FE832CA6DD}"/>
              </a:ext>
            </a:extLst>
          </p:cNvPr>
          <p:cNvCxnSpPr/>
          <p:nvPr/>
        </p:nvCxnSpPr>
        <p:spPr>
          <a:xfrm>
            <a:off x="3200400" y="26670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153C6C-10A9-AE4F-A523-E50DA8409A7E}"/>
              </a:ext>
            </a:extLst>
          </p:cNvPr>
          <p:cNvCxnSpPr/>
          <p:nvPr/>
        </p:nvCxnSpPr>
        <p:spPr>
          <a:xfrm>
            <a:off x="3352800" y="2819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4F4194-69DC-974D-953E-2C5EFD2EF77B}"/>
              </a:ext>
            </a:extLst>
          </p:cNvPr>
          <p:cNvCxnSpPr/>
          <p:nvPr/>
        </p:nvCxnSpPr>
        <p:spPr>
          <a:xfrm>
            <a:off x="3505200" y="29718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DAA39-2333-2847-85C0-6B0964A80A93}"/>
              </a:ext>
            </a:extLst>
          </p:cNvPr>
          <p:cNvCxnSpPr/>
          <p:nvPr/>
        </p:nvCxnSpPr>
        <p:spPr>
          <a:xfrm>
            <a:off x="3657600" y="31242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CAE86-3343-7246-B9D7-57C0B4214C05}"/>
              </a:ext>
            </a:extLst>
          </p:cNvPr>
          <p:cNvCxnSpPr/>
          <p:nvPr/>
        </p:nvCxnSpPr>
        <p:spPr>
          <a:xfrm>
            <a:off x="3810000" y="32766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4CA36-EB17-584D-A184-1FDA80CC50A3}"/>
              </a:ext>
            </a:extLst>
          </p:cNvPr>
          <p:cNvCxnSpPr/>
          <p:nvPr/>
        </p:nvCxnSpPr>
        <p:spPr>
          <a:xfrm>
            <a:off x="3962400" y="34290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30FAB2-DC74-E442-9996-AF2CAF3019B4}"/>
              </a:ext>
            </a:extLst>
          </p:cNvPr>
          <p:cNvCxnSpPr>
            <a:cxnSpLocks/>
          </p:cNvCxnSpPr>
          <p:nvPr/>
        </p:nvCxnSpPr>
        <p:spPr>
          <a:xfrm flipV="1">
            <a:off x="3646539" y="22098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613254-E36A-4148-BCD5-0756B258393C}"/>
              </a:ext>
            </a:extLst>
          </p:cNvPr>
          <p:cNvCxnSpPr>
            <a:cxnSpLocks/>
          </p:cNvCxnSpPr>
          <p:nvPr/>
        </p:nvCxnSpPr>
        <p:spPr>
          <a:xfrm flipV="1">
            <a:off x="3798939" y="23622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B2F07B-D1AF-1D4B-AD6F-57028134EF75}"/>
              </a:ext>
            </a:extLst>
          </p:cNvPr>
          <p:cNvCxnSpPr>
            <a:cxnSpLocks/>
          </p:cNvCxnSpPr>
          <p:nvPr/>
        </p:nvCxnSpPr>
        <p:spPr>
          <a:xfrm flipV="1">
            <a:off x="3951339" y="25146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2729A9-2BEE-3B43-B56B-9D20AA4DE109}"/>
              </a:ext>
            </a:extLst>
          </p:cNvPr>
          <p:cNvCxnSpPr>
            <a:cxnSpLocks/>
          </p:cNvCxnSpPr>
          <p:nvPr/>
        </p:nvCxnSpPr>
        <p:spPr>
          <a:xfrm flipV="1">
            <a:off x="4103739" y="26670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9D6CE1-6ACD-FF4C-85DB-CB5C7260F43E}"/>
              </a:ext>
            </a:extLst>
          </p:cNvPr>
          <p:cNvCxnSpPr>
            <a:cxnSpLocks/>
          </p:cNvCxnSpPr>
          <p:nvPr/>
        </p:nvCxnSpPr>
        <p:spPr>
          <a:xfrm flipV="1">
            <a:off x="4256139" y="28194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680DCE-B0CA-134A-A7AA-3A89A5D2F45C}"/>
              </a:ext>
            </a:extLst>
          </p:cNvPr>
          <p:cNvCxnSpPr>
            <a:cxnSpLocks/>
          </p:cNvCxnSpPr>
          <p:nvPr/>
        </p:nvCxnSpPr>
        <p:spPr>
          <a:xfrm flipV="1">
            <a:off x="4408539" y="29718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6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4289A2-E468-479D-8229-6A143538F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9201"/>
            <a:ext cx="10363200" cy="2381252"/>
          </a:xfrm>
        </p:spPr>
        <p:txBody>
          <a:bodyPr/>
          <a:lstStyle/>
          <a:p>
            <a:r>
              <a:rPr lang="en-US" dirty="0"/>
              <a:t>3DXP 3DIC Strategy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E859C00-EEC0-4E41-90CC-C332631D2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43400"/>
            <a:ext cx="8534400" cy="1600199"/>
          </a:xfrm>
        </p:spPr>
        <p:txBody>
          <a:bodyPr/>
          <a:lstStyle/>
          <a:p>
            <a:r>
              <a:rPr lang="en-US" dirty="0"/>
              <a:t>3DXP Team 3DIC </a:t>
            </a:r>
          </a:p>
          <a:p>
            <a:r>
              <a:rPr lang="en-US" dirty="0"/>
              <a:t>WW47.3</a:t>
            </a:r>
          </a:p>
        </p:txBody>
      </p:sp>
    </p:spTree>
    <p:extLst>
      <p:ext uri="{BB962C8B-B14F-4D97-AF65-F5344CB8AC3E}">
        <p14:creationId xmlns:p14="http://schemas.microsoft.com/office/powerpoint/2010/main" val="107358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9D1F8-6696-48CC-8A1B-FD423192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373337"/>
            <a:ext cx="7568045" cy="838200"/>
          </a:xfrm>
        </p:spPr>
        <p:txBody>
          <a:bodyPr/>
          <a:lstStyle/>
          <a:p>
            <a:r>
              <a:rPr lang="en-US" dirty="0"/>
              <a:t>P1240/ALF32 Decoder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25D54-EA2F-4396-A6FE-E22BB660C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9" y="1705663"/>
            <a:ext cx="4605716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46915C-0F92-4C81-9C94-D0826E2F2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50" y="1477062"/>
            <a:ext cx="2018530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315822-801F-4019-BFB2-C471098A8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50" y="3686862"/>
            <a:ext cx="200519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93967D-99F8-4167-9C48-BDF7CCAB1C00}"/>
              </a:ext>
            </a:extLst>
          </p:cNvPr>
          <p:cNvSpPr txBox="1"/>
          <p:nvPr/>
        </p:nvSpPr>
        <p:spPr>
          <a:xfrm flipH="1">
            <a:off x="9286350" y="5668062"/>
            <a:ext cx="2159112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FB894-19A1-4D08-BF19-D4DA452FDAD7}"/>
              </a:ext>
            </a:extLst>
          </p:cNvPr>
          <p:cNvSpPr txBox="1"/>
          <p:nvPr/>
        </p:nvSpPr>
        <p:spPr>
          <a:xfrm>
            <a:off x="9016184" y="943662"/>
            <a:ext cx="2393029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Tile of 3DXP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398CCD-F8E5-4658-8C14-F19C10B14D7A}"/>
              </a:ext>
            </a:extLst>
          </p:cNvPr>
          <p:cNvSpPr txBox="1"/>
          <p:nvPr/>
        </p:nvSpPr>
        <p:spPr>
          <a:xfrm>
            <a:off x="4994765" y="2779390"/>
            <a:ext cx="4137671" cy="1099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16k Sel. + 16k </a:t>
            </a:r>
            <a:r>
              <a:rPr lang="en-US" dirty="0" err="1"/>
              <a:t>Desel</a:t>
            </a:r>
            <a:r>
              <a:rPr lang="en-US" dirty="0"/>
              <a:t>. Per 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4096 tiles/die.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130mm</a:t>
            </a:r>
            <a:r>
              <a:rPr lang="en-US" baseline="30000" dirty="0"/>
              <a:t>2</a:t>
            </a:r>
            <a:r>
              <a:rPr lang="en-US" dirty="0"/>
              <a:t> area for decoders</a:t>
            </a:r>
          </a:p>
        </p:txBody>
      </p:sp>
    </p:spTree>
    <p:extLst>
      <p:ext uri="{BB962C8B-B14F-4D97-AF65-F5344CB8AC3E}">
        <p14:creationId xmlns:p14="http://schemas.microsoft.com/office/powerpoint/2010/main" val="322734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4CDC6A-2EA0-48A3-8B1D-A0EB9400B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r="55768"/>
          <a:stretch/>
        </p:blipFill>
        <p:spPr>
          <a:xfrm>
            <a:off x="2467047" y="2183344"/>
            <a:ext cx="1744334" cy="289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25D2F3-27A6-BE4C-9B8D-99E42423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8" t="8510" r="-1053"/>
          <a:stretch/>
        </p:blipFill>
        <p:spPr>
          <a:xfrm rot="5400000" flipV="1">
            <a:off x="5918070" y="-326267"/>
            <a:ext cx="1785867" cy="289560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609D5ED-697B-1E48-943D-BA6A03346D65}"/>
              </a:ext>
            </a:extLst>
          </p:cNvPr>
          <p:cNvGrpSpPr/>
          <p:nvPr/>
        </p:nvGrpSpPr>
        <p:grpSpPr>
          <a:xfrm>
            <a:off x="5334001" y="1961253"/>
            <a:ext cx="1616148" cy="3033191"/>
            <a:chOff x="6172201" y="2133170"/>
            <a:chExt cx="1828799" cy="43434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F5E81B-80CF-4D47-B704-57D5DBABE817}"/>
                </a:ext>
              </a:extLst>
            </p:cNvPr>
            <p:cNvCxnSpPr/>
            <p:nvPr/>
          </p:nvCxnSpPr>
          <p:spPr>
            <a:xfrm>
              <a:off x="7086600" y="2133170"/>
              <a:ext cx="0" cy="34290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A9171E-6B88-E747-B5BE-33A9B4C9A55E}"/>
                </a:ext>
              </a:extLst>
            </p:cNvPr>
            <p:cNvCxnSpPr/>
            <p:nvPr/>
          </p:nvCxnSpPr>
          <p:spPr>
            <a:xfrm>
              <a:off x="7239000" y="22855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CDE620-D63A-3344-A084-D48F28115C57}"/>
                </a:ext>
              </a:extLst>
            </p:cNvPr>
            <p:cNvCxnSpPr/>
            <p:nvPr/>
          </p:nvCxnSpPr>
          <p:spPr>
            <a:xfrm>
              <a:off x="7391400" y="24379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D00DA9-AFB5-BE40-BDED-CEF36BAC5B4D}"/>
                </a:ext>
              </a:extLst>
            </p:cNvPr>
            <p:cNvCxnSpPr/>
            <p:nvPr/>
          </p:nvCxnSpPr>
          <p:spPr>
            <a:xfrm>
              <a:off x="7543800" y="25903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68D406-2947-2F4D-A7D8-F48F5CCF3198}"/>
                </a:ext>
              </a:extLst>
            </p:cNvPr>
            <p:cNvCxnSpPr/>
            <p:nvPr/>
          </p:nvCxnSpPr>
          <p:spPr>
            <a:xfrm>
              <a:off x="7696200" y="27427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A44EE7-A701-E445-94A0-FCBBDA5DF9E6}"/>
                </a:ext>
              </a:extLst>
            </p:cNvPr>
            <p:cNvCxnSpPr/>
            <p:nvPr/>
          </p:nvCxnSpPr>
          <p:spPr>
            <a:xfrm>
              <a:off x="7848600" y="28951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F81215-866B-7A4D-BDDC-D6BED184F65F}"/>
                </a:ext>
              </a:extLst>
            </p:cNvPr>
            <p:cNvCxnSpPr/>
            <p:nvPr/>
          </p:nvCxnSpPr>
          <p:spPr>
            <a:xfrm>
              <a:off x="8001000" y="30475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E98763-5773-AD48-A31A-F3FC79A1B214}"/>
                </a:ext>
              </a:extLst>
            </p:cNvPr>
            <p:cNvGrpSpPr/>
            <p:nvPr/>
          </p:nvGrpSpPr>
          <p:grpSpPr>
            <a:xfrm flipH="1">
              <a:off x="6172201" y="2285570"/>
              <a:ext cx="762000" cy="4191001"/>
              <a:chOff x="7239000" y="2285570"/>
              <a:chExt cx="762000" cy="419100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5F37906-A406-1B4F-9A78-54689A4272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000" y="2285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8BAECA1-D5AC-2C46-896E-8BBD44305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1400" y="24379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44EACF4-096C-1A4B-BD95-6286CBADF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25903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0A8A04C-DC54-6049-91CC-8FFAF0AA97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200" y="27427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7916D4F-D58E-AD45-9A1F-16D0FED531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8600" y="28951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1ECD0CA-8A86-C64E-9D67-63D85AE1A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0" y="3047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ACC1C1-BE3B-754C-8CD9-3845A39B8643}"/>
              </a:ext>
            </a:extLst>
          </p:cNvPr>
          <p:cNvGrpSpPr/>
          <p:nvPr/>
        </p:nvGrpSpPr>
        <p:grpSpPr>
          <a:xfrm rot="16200000">
            <a:off x="5371438" y="1059276"/>
            <a:ext cx="1383560" cy="3973034"/>
            <a:chOff x="6172201" y="2285570"/>
            <a:chExt cx="1981199" cy="449580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421CE0-3665-EB40-91AC-B8FF923A162E}"/>
                </a:ext>
              </a:extLst>
            </p:cNvPr>
            <p:cNvCxnSpPr/>
            <p:nvPr/>
          </p:nvCxnSpPr>
          <p:spPr>
            <a:xfrm>
              <a:off x="7239000" y="2285570"/>
              <a:ext cx="0" cy="34290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8BFC6-5E0F-3646-979B-0317E268FE8B}"/>
                </a:ext>
              </a:extLst>
            </p:cNvPr>
            <p:cNvCxnSpPr/>
            <p:nvPr/>
          </p:nvCxnSpPr>
          <p:spPr>
            <a:xfrm>
              <a:off x="7391400" y="24379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B0405B-EA10-144E-8F22-E8899300E61B}"/>
                </a:ext>
              </a:extLst>
            </p:cNvPr>
            <p:cNvCxnSpPr/>
            <p:nvPr/>
          </p:nvCxnSpPr>
          <p:spPr>
            <a:xfrm>
              <a:off x="7543800" y="25903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C38267F-3E97-AA4E-BA34-13F3E2D3596B}"/>
                </a:ext>
              </a:extLst>
            </p:cNvPr>
            <p:cNvCxnSpPr/>
            <p:nvPr/>
          </p:nvCxnSpPr>
          <p:spPr>
            <a:xfrm>
              <a:off x="7696200" y="27427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E69D60E-2EF4-424C-BB43-1227C1679687}"/>
                </a:ext>
              </a:extLst>
            </p:cNvPr>
            <p:cNvCxnSpPr/>
            <p:nvPr/>
          </p:nvCxnSpPr>
          <p:spPr>
            <a:xfrm>
              <a:off x="7848600" y="28951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A6AD6C-A59E-E943-90F3-0539EC3CCF84}"/>
                </a:ext>
              </a:extLst>
            </p:cNvPr>
            <p:cNvCxnSpPr/>
            <p:nvPr/>
          </p:nvCxnSpPr>
          <p:spPr>
            <a:xfrm>
              <a:off x="8001000" y="30475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687481-F2AE-BF43-9CDF-A2228E9C674C}"/>
                </a:ext>
              </a:extLst>
            </p:cNvPr>
            <p:cNvCxnSpPr/>
            <p:nvPr/>
          </p:nvCxnSpPr>
          <p:spPr>
            <a:xfrm>
              <a:off x="8153400" y="31999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7D4D888-A523-FC4C-A74C-FDA6345C981B}"/>
                </a:ext>
              </a:extLst>
            </p:cNvPr>
            <p:cNvGrpSpPr/>
            <p:nvPr/>
          </p:nvGrpSpPr>
          <p:grpSpPr>
            <a:xfrm flipH="1">
              <a:off x="6172201" y="2437970"/>
              <a:ext cx="914400" cy="4343401"/>
              <a:chOff x="7239000" y="2285570"/>
              <a:chExt cx="914400" cy="434340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F720E4E-EE89-A141-AFD4-2495D358D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000" y="2285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96D222F-F323-2A4B-8E10-94342020A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1400" y="24379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51C21D1-23C6-E94B-A91D-96C8A81C7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25903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44A79B-925D-2A4F-808D-D5A46FF2A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200" y="27427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BEE1B6E-B6DA-9A46-ADAC-ECE35773AE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8600" y="28951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5696CC2-BE20-2740-84CE-965D22F2B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0" y="3047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64376C4-ED0E-6244-8032-CE9EAFBD4D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400" y="31999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675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4CDC6A-2EA0-48A3-8B1D-A0EB9400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7235553" cy="58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1BAB-0C57-8B48-9122-A9550CC7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Statement and Solution Space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6A41-3855-D44A-A38A-2F8292FA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1219200"/>
            <a:ext cx="10817352" cy="4876800"/>
          </a:xfrm>
        </p:spPr>
        <p:txBody>
          <a:bodyPr/>
          <a:lstStyle/>
          <a:p>
            <a:r>
              <a:rPr lang="en-US" sz="2800" dirty="0"/>
              <a:t>Decoder Scaling becomes cost inhibitive or performance inhibitive</a:t>
            </a:r>
          </a:p>
          <a:p>
            <a:r>
              <a:rPr lang="en-US" sz="2800" dirty="0"/>
              <a:t>Solution Spaces</a:t>
            </a:r>
          </a:p>
          <a:p>
            <a:pPr lvl="1"/>
            <a:r>
              <a:rPr lang="en-US" sz="2800" dirty="0"/>
              <a:t>Si Bulk CMOS augmentation – Trench, </a:t>
            </a:r>
            <a:r>
              <a:rPr lang="en-US" sz="2800" dirty="0" err="1"/>
              <a:t>FinFET</a:t>
            </a:r>
            <a:r>
              <a:rPr lang="en-US" sz="2800" dirty="0"/>
              <a:t>, SOI</a:t>
            </a:r>
          </a:p>
          <a:p>
            <a:pPr lvl="1"/>
            <a:r>
              <a:rPr lang="en-US" sz="2800" dirty="0"/>
              <a:t>3D Integrated circuits – monolithic 3D, stacked 3D, wide E</a:t>
            </a:r>
            <a:r>
              <a:rPr lang="en-US" sz="2800" baseline="-25000" dirty="0"/>
              <a:t>G</a:t>
            </a:r>
            <a:r>
              <a:rPr lang="en-US" sz="2800" dirty="0"/>
              <a:t> FET</a:t>
            </a:r>
            <a:endParaRPr lang="en-US" sz="2800" baseline="-25000" dirty="0"/>
          </a:p>
          <a:p>
            <a:r>
              <a:rPr lang="en-US" sz="2800" dirty="0"/>
              <a:t>Key questions to guide 3DIC strategy development</a:t>
            </a:r>
          </a:p>
          <a:p>
            <a:pPr lvl="1"/>
            <a:r>
              <a:rPr lang="en-US" sz="2800" dirty="0"/>
              <a:t>Which function block can be replaced by thin film transistor.  </a:t>
            </a:r>
          </a:p>
          <a:p>
            <a:pPr lvl="1"/>
            <a:r>
              <a:rPr lang="en-US" sz="2800" dirty="0"/>
              <a:t>What is circuit connectivity between bulk and thin-film devices.</a:t>
            </a:r>
          </a:p>
          <a:p>
            <a:pPr lvl="1"/>
            <a:r>
              <a:rPr lang="en-US" sz="2800" dirty="0"/>
              <a:t>Seeking for modular strategy enabling density and performance scaling roadmap.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084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E68FEA-BC86-40A1-B3FF-2F2AB412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4658148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0D6B8-723A-488F-890B-05D0DEE44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" y="1143000"/>
            <a:ext cx="4627382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41B51-A25D-4C8E-BB6D-59AFD9005BA0}"/>
              </a:ext>
            </a:extLst>
          </p:cNvPr>
          <p:cNvSpPr txBox="1"/>
          <p:nvPr/>
        </p:nvSpPr>
        <p:spPr>
          <a:xfrm>
            <a:off x="1600200" y="609600"/>
            <a:ext cx="215636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0842C-54E7-42E3-9123-D95910D332C8}"/>
              </a:ext>
            </a:extLst>
          </p:cNvPr>
          <p:cNvSpPr txBox="1"/>
          <p:nvPr/>
        </p:nvSpPr>
        <p:spPr>
          <a:xfrm>
            <a:off x="7467600" y="685800"/>
            <a:ext cx="181229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AM1 &amp; AM23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C6F72-2C34-4FF8-9985-F43155BAD6D9}"/>
              </a:ext>
            </a:extLst>
          </p:cNvPr>
          <p:cNvSpPr txBox="1"/>
          <p:nvPr/>
        </p:nvSpPr>
        <p:spPr>
          <a:xfrm>
            <a:off x="5105400" y="381000"/>
            <a:ext cx="111601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A_TILE</a:t>
            </a:r>
          </a:p>
        </p:txBody>
      </p:sp>
    </p:spTree>
    <p:extLst>
      <p:ext uri="{BB962C8B-B14F-4D97-AF65-F5344CB8AC3E}">
        <p14:creationId xmlns:p14="http://schemas.microsoft.com/office/powerpoint/2010/main" val="75325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AE517-6A66-4E5F-870C-68FEA7635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69" y="1194881"/>
            <a:ext cx="4473134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7CE45-7FA6-4144-AC7E-60301B87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3" y="1219200"/>
            <a:ext cx="4425476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837E8-22A7-4828-842F-F5FE1E8B298B}"/>
              </a:ext>
            </a:extLst>
          </p:cNvPr>
          <p:cNvSpPr txBox="1"/>
          <p:nvPr/>
        </p:nvSpPr>
        <p:spPr>
          <a:xfrm>
            <a:off x="1600200" y="609600"/>
            <a:ext cx="215636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D5F24-1A94-448A-A546-8BE01AD67494}"/>
              </a:ext>
            </a:extLst>
          </p:cNvPr>
          <p:cNvSpPr txBox="1"/>
          <p:nvPr/>
        </p:nvSpPr>
        <p:spPr>
          <a:xfrm>
            <a:off x="7467600" y="685800"/>
            <a:ext cx="78425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LVID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E8DDA-4ECA-4BCE-B335-404C19026C5B}"/>
              </a:ext>
            </a:extLst>
          </p:cNvPr>
          <p:cNvSpPr txBox="1"/>
          <p:nvPr/>
        </p:nvSpPr>
        <p:spPr>
          <a:xfrm>
            <a:off x="5105400" y="381000"/>
            <a:ext cx="111601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A_TILE</a:t>
            </a:r>
          </a:p>
        </p:txBody>
      </p:sp>
    </p:spTree>
    <p:extLst>
      <p:ext uri="{BB962C8B-B14F-4D97-AF65-F5344CB8AC3E}">
        <p14:creationId xmlns:p14="http://schemas.microsoft.com/office/powerpoint/2010/main" val="56573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38FE-EBB2-49E7-A448-788528EE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HVT Success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8B020-5501-407A-90E2-E2AC05E86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The goal is to meet or exceed ALF HVT device target spec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Electrical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NMOS: </a:t>
            </a:r>
            <a:r>
              <a:rPr lang="en-US" sz="2800" dirty="0" err="1"/>
              <a:t>Idsat</a:t>
            </a:r>
            <a:r>
              <a:rPr lang="en-US" sz="2800" dirty="0"/>
              <a:t> ~500uA/um &amp; </a:t>
            </a:r>
            <a:r>
              <a:rPr lang="en-US" sz="2800" dirty="0" err="1"/>
              <a:t>Ioff</a:t>
            </a:r>
            <a:r>
              <a:rPr lang="en-US" sz="2800" dirty="0"/>
              <a:t> ~10pA/um at L=350nm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PMOS: </a:t>
            </a:r>
            <a:r>
              <a:rPr lang="en-US" sz="2800" dirty="0" err="1"/>
              <a:t>Idsat</a:t>
            </a:r>
            <a:r>
              <a:rPr lang="en-US" sz="2800" dirty="0"/>
              <a:t> ~ 300uA/um &amp; </a:t>
            </a:r>
            <a:r>
              <a:rPr lang="en-US" sz="2800" dirty="0" err="1"/>
              <a:t>Ioff</a:t>
            </a:r>
            <a:r>
              <a:rPr lang="en-US" sz="2800" dirty="0"/>
              <a:t> ~ 1nA/um at L=350nm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Reliability (7-year AC lifetime)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TDDB (5.3V stress): &lt;100x increase in gate leakage at 5.57V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BTI (5.3V stress): 10% </a:t>
            </a:r>
            <a:r>
              <a:rPr lang="en-US" sz="2800" dirty="0" err="1"/>
              <a:t>Idsat</a:t>
            </a:r>
            <a:r>
              <a:rPr lang="en-US" sz="2800" dirty="0"/>
              <a:t> degradation at </a:t>
            </a:r>
            <a:r>
              <a:rPr lang="en-US" sz="2800" dirty="0" err="1"/>
              <a:t>Vd</a:t>
            </a:r>
            <a:r>
              <a:rPr lang="en-US" sz="2800" dirty="0"/>
              <a:t>=Vg=5.1V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CHC (WC stress): 10% </a:t>
            </a:r>
            <a:r>
              <a:rPr lang="en-US" sz="2800" dirty="0" err="1"/>
              <a:t>Idsat</a:t>
            </a:r>
            <a:r>
              <a:rPr lang="en-US" sz="2800" dirty="0"/>
              <a:t> degradation at </a:t>
            </a:r>
            <a:r>
              <a:rPr lang="en-US" sz="2800" dirty="0" err="1"/>
              <a:t>Vd</a:t>
            </a:r>
            <a:r>
              <a:rPr lang="en-US" sz="2800" dirty="0"/>
              <a:t>=Vg=5.1V</a:t>
            </a:r>
          </a:p>
        </p:txBody>
      </p:sp>
    </p:spTree>
    <p:extLst>
      <p:ext uri="{BB962C8B-B14F-4D97-AF65-F5344CB8AC3E}">
        <p14:creationId xmlns:p14="http://schemas.microsoft.com/office/powerpoint/2010/main" val="29603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8E221-5F8E-BC43-A0C2-B70DB910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76" y="1916773"/>
            <a:ext cx="59817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3EB2F-3888-5B4F-A19D-5E125217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76" y="1916773"/>
            <a:ext cx="5981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1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E6EC-ADCE-AD42-A372-37EC8451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TCM 2Gb Macro Organization </a:t>
            </a:r>
            <a:br>
              <a:rPr lang="en-US" sz="2800" dirty="0"/>
            </a:br>
            <a:r>
              <a:rPr lang="en-US" sz="2800" dirty="0"/>
              <a:t>(Sep/2021 Rev 2)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E41068-0CAD-2A4D-B87E-502E989B9063}"/>
              </a:ext>
            </a:extLst>
          </p:cNvPr>
          <p:cNvSpPr/>
          <p:nvPr/>
        </p:nvSpPr>
        <p:spPr>
          <a:xfrm>
            <a:off x="541282" y="3423541"/>
            <a:ext cx="2970777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Each Macro includes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2Gb / Macro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8 channels / macro;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4K DQ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Double data rate @ 250MT/s (125MHz)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BW=128GB/s/macro,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Interface physical and electrical tbd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Hynix and Intel build based die separately with additional RDL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0C2A601-6ECB-9145-92A9-D193D276B04F}"/>
              </a:ext>
            </a:extLst>
          </p:cNvPr>
          <p:cNvSpPr/>
          <p:nvPr/>
        </p:nvSpPr>
        <p:spPr>
          <a:xfrm>
            <a:off x="5105400" y="6400800"/>
            <a:ext cx="15709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E9BA671-AEA2-8845-89BF-3337B2FBEABD}"/>
              </a:ext>
            </a:extLst>
          </p:cNvPr>
          <p:cNvGrpSpPr/>
          <p:nvPr/>
        </p:nvGrpSpPr>
        <p:grpSpPr>
          <a:xfrm>
            <a:off x="873783" y="1491734"/>
            <a:ext cx="1970478" cy="1678130"/>
            <a:chOff x="1448440" y="2083806"/>
            <a:chExt cx="1970478" cy="167813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51D8554-CC64-DB48-9D85-1CB59E870DBE}"/>
                </a:ext>
              </a:extLst>
            </p:cNvPr>
            <p:cNvSpPr/>
            <p:nvPr/>
          </p:nvSpPr>
          <p:spPr>
            <a:xfrm>
              <a:off x="1783738" y="2085536"/>
              <a:ext cx="163518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2Gb Macro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E62CB8A-4F8B-324A-8547-586A062ABE8D}"/>
                </a:ext>
              </a:extLst>
            </p:cNvPr>
            <p:cNvSpPr/>
            <p:nvPr/>
          </p:nvSpPr>
          <p:spPr>
            <a:xfrm>
              <a:off x="1971118" y="2527490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7BD7A69-0A9D-A346-AA0F-8B764EF19B47}"/>
                </a:ext>
              </a:extLst>
            </p:cNvPr>
            <p:cNvSpPr/>
            <p:nvPr/>
          </p:nvSpPr>
          <p:spPr>
            <a:xfrm>
              <a:off x="1971118" y="2527491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5F4185C-A007-B44F-93D8-E2B80D6AF67E}"/>
                </a:ext>
              </a:extLst>
            </p:cNvPr>
            <p:cNvSpPr/>
            <p:nvPr/>
          </p:nvSpPr>
          <p:spPr>
            <a:xfrm>
              <a:off x="1971118" y="320313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03A4BF4-270A-354E-A430-F70E333AC99C}"/>
                </a:ext>
              </a:extLst>
            </p:cNvPr>
            <p:cNvSpPr/>
            <p:nvPr/>
          </p:nvSpPr>
          <p:spPr>
            <a:xfrm>
              <a:off x="1971118" y="3203137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8028F6-48F1-054C-A6DF-6C1F23A40FF4}"/>
                </a:ext>
              </a:extLst>
            </p:cNvPr>
            <p:cNvSpPr txBox="1"/>
            <p:nvPr/>
          </p:nvSpPr>
          <p:spPr>
            <a:xfrm rot="16200000">
              <a:off x="2776885" y="2940564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2D3D7B2-4BD6-CE46-81FA-DAC3A40E9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5096" y="2703206"/>
              <a:ext cx="461161" cy="0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ACA3D7-0C8B-B64E-B0A9-4EB7114F1ADA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1" y="3389002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F648C-2D20-8248-845D-72B6E67E4814}"/>
                </a:ext>
              </a:extLst>
            </p:cNvPr>
            <p:cNvSpPr txBox="1"/>
            <p:nvPr/>
          </p:nvSpPr>
          <p:spPr>
            <a:xfrm rot="16200000">
              <a:off x="1621266" y="2895199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DD1ED5-82D7-DE4E-898C-4AAF4AE70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9057" y="2608063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7A8066-467F-404A-9005-8BD9926D388E}"/>
                </a:ext>
              </a:extLst>
            </p:cNvPr>
            <p:cNvCxnSpPr>
              <a:cxnSpLocks/>
            </p:cNvCxnSpPr>
            <p:nvPr/>
          </p:nvCxnSpPr>
          <p:spPr>
            <a:xfrm>
              <a:off x="1494913" y="3302362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AF36D0E-B92C-B246-8781-389280491105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0" y="2320540"/>
              <a:ext cx="457200" cy="0"/>
            </a:xfrm>
            <a:prstGeom prst="straightConnector1">
              <a:avLst/>
            </a:prstGeom>
            <a:ln w="444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C5F848F-A0E3-6E41-95EB-DCBA0FF19288}"/>
                </a:ext>
              </a:extLst>
            </p:cNvPr>
            <p:cNvCxnSpPr/>
            <p:nvPr/>
          </p:nvCxnSpPr>
          <p:spPr>
            <a:xfrm flipH="1">
              <a:off x="1641457" y="2241599"/>
              <a:ext cx="62309" cy="178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3AB6626-618B-064C-8B8C-B172EA40A698}"/>
                </a:ext>
              </a:extLst>
            </p:cNvPr>
            <p:cNvSpPr/>
            <p:nvPr/>
          </p:nvSpPr>
          <p:spPr>
            <a:xfrm>
              <a:off x="1448440" y="3465815"/>
              <a:ext cx="20832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yyy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FE84C51-1BED-4F46-96AE-DEA0420E189E}"/>
                </a:ext>
              </a:extLst>
            </p:cNvPr>
            <p:cNvSpPr/>
            <p:nvPr/>
          </p:nvSpPr>
          <p:spPr>
            <a:xfrm>
              <a:off x="1534153" y="2083806"/>
              <a:ext cx="157094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7D9B0B9-F1BC-2345-8C64-7A005BF882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1457" y="3225487"/>
              <a:ext cx="103888" cy="268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BC4DAB-D84A-0E4A-B214-EACF0D2CAA8D}"/>
              </a:ext>
            </a:extLst>
          </p:cNvPr>
          <p:cNvGrpSpPr/>
          <p:nvPr/>
        </p:nvGrpSpPr>
        <p:grpSpPr>
          <a:xfrm>
            <a:off x="4409882" y="2006236"/>
            <a:ext cx="2643539" cy="2038175"/>
            <a:chOff x="5209104" y="2041313"/>
            <a:chExt cx="2643539" cy="203817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59FB1A1-2BDB-A841-966D-502CD793975D}"/>
                </a:ext>
              </a:extLst>
            </p:cNvPr>
            <p:cNvSpPr/>
            <p:nvPr/>
          </p:nvSpPr>
          <p:spPr>
            <a:xfrm>
              <a:off x="5719043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E7634A-8851-C446-8C7E-5589E5F6BD20}"/>
                </a:ext>
              </a:extLst>
            </p:cNvPr>
            <p:cNvSpPr/>
            <p:nvPr/>
          </p:nvSpPr>
          <p:spPr>
            <a:xfrm>
              <a:off x="5440750" y="2041313"/>
              <a:ext cx="2411893" cy="20381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lvl="1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DA2F66B-7B9D-0B41-B151-526C4798ED0B}"/>
                </a:ext>
              </a:extLst>
            </p:cNvPr>
            <p:cNvSpPr/>
            <p:nvPr/>
          </p:nvSpPr>
          <p:spPr>
            <a:xfrm>
              <a:off x="5847987" y="2743201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5F5173E-4758-2348-838B-6C17C7A42420}"/>
                </a:ext>
              </a:extLst>
            </p:cNvPr>
            <p:cNvSpPr/>
            <p:nvPr/>
          </p:nvSpPr>
          <p:spPr>
            <a:xfrm>
              <a:off x="5719043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FB4A30-D8A8-5545-AE83-5DBF30D22A3E}"/>
                </a:ext>
              </a:extLst>
            </p:cNvPr>
            <p:cNvSpPr txBox="1"/>
            <p:nvPr/>
          </p:nvSpPr>
          <p:spPr>
            <a:xfrm>
              <a:off x="6633443" y="2686801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77558F8-0C0D-E14B-B12B-2BEAEDBAB1EA}"/>
                </a:ext>
              </a:extLst>
            </p:cNvPr>
            <p:cNvSpPr/>
            <p:nvPr/>
          </p:nvSpPr>
          <p:spPr>
            <a:xfrm>
              <a:off x="6870031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78498CE-B8F7-C549-9438-04C6B4922512}"/>
                </a:ext>
              </a:extLst>
            </p:cNvPr>
            <p:cNvSpPr/>
            <p:nvPr/>
          </p:nvSpPr>
          <p:spPr>
            <a:xfrm>
              <a:off x="6982841" y="2710070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DCAD1B9-2292-574A-A5E5-6E0A0242A8F3}"/>
                </a:ext>
              </a:extLst>
            </p:cNvPr>
            <p:cNvSpPr/>
            <p:nvPr/>
          </p:nvSpPr>
          <p:spPr>
            <a:xfrm>
              <a:off x="5847987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C3550A-79AA-CF46-A9B0-AD67EC20C831}"/>
                </a:ext>
              </a:extLst>
            </p:cNvPr>
            <p:cNvSpPr txBox="1"/>
            <p:nvPr/>
          </p:nvSpPr>
          <p:spPr>
            <a:xfrm>
              <a:off x="6633443" y="3726843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C978EE3-8A55-6D4E-A9C8-F33BBF61612A}"/>
                </a:ext>
              </a:extLst>
            </p:cNvPr>
            <p:cNvSpPr/>
            <p:nvPr/>
          </p:nvSpPr>
          <p:spPr>
            <a:xfrm>
              <a:off x="6870031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4791B09-6044-A64C-A5C9-BDC99319C9EF}"/>
                </a:ext>
              </a:extLst>
            </p:cNvPr>
            <p:cNvSpPr/>
            <p:nvPr/>
          </p:nvSpPr>
          <p:spPr>
            <a:xfrm>
              <a:off x="6982841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7E47A45-8F3A-E549-A7D2-F2235AD941AB}"/>
                </a:ext>
              </a:extLst>
            </p:cNvPr>
            <p:cNvSpPr/>
            <p:nvPr/>
          </p:nvSpPr>
          <p:spPr>
            <a:xfrm rot="5400000">
              <a:off x="6653733" y="2327168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C32B93-47CB-5B40-B761-64DAC4077EFD}"/>
                </a:ext>
              </a:extLst>
            </p:cNvPr>
            <p:cNvCxnSpPr>
              <a:cxnSpLocks/>
              <a:stCxn id="26" idx="0"/>
              <a:endCxn id="22" idx="2"/>
            </p:cNvCxnSpPr>
            <p:nvPr/>
          </p:nvCxnSpPr>
          <p:spPr>
            <a:xfrm flipV="1">
              <a:off x="6095637" y="2993752"/>
              <a:ext cx="0" cy="40849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2C04E7-C34C-6345-ABEF-233D864A0D3F}"/>
                </a:ext>
              </a:extLst>
            </p:cNvPr>
            <p:cNvCxnSpPr>
              <a:cxnSpLocks/>
              <a:stCxn id="28" idx="0"/>
              <a:endCxn id="24" idx="2"/>
            </p:cNvCxnSpPr>
            <p:nvPr/>
          </p:nvCxnSpPr>
          <p:spPr>
            <a:xfrm flipV="1">
              <a:off x="7246625" y="2993752"/>
              <a:ext cx="0" cy="42457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9A07EF2-91A2-C74F-9767-B42E103D9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7643" y="299375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A95782-1EFE-384C-8318-DCBA7F90D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631" y="2989357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2CEA043-AE10-0044-ACA9-36B6B339519E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43" y="320604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95EFB70-F4D9-BA4D-9FE9-D16389000C61}"/>
                </a:ext>
              </a:extLst>
            </p:cNvPr>
            <p:cNvCxnSpPr>
              <a:cxnSpLocks/>
            </p:cNvCxnSpPr>
            <p:nvPr/>
          </p:nvCxnSpPr>
          <p:spPr>
            <a:xfrm>
              <a:off x="7327231" y="3195957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4381C73-C619-8A44-87C9-6A1CC63B63B8}"/>
                </a:ext>
              </a:extLst>
            </p:cNvPr>
            <p:cNvCxnSpPr>
              <a:cxnSpLocks/>
            </p:cNvCxnSpPr>
            <p:nvPr/>
          </p:nvCxnSpPr>
          <p:spPr>
            <a:xfrm>
              <a:off x="5209104" y="3295985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313003-6532-5C49-B732-5312F4A01E4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772" y="3200844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>
            <a:extLst>
              <a:ext uri="{FF2B5EF4-FFF2-40B4-BE49-F238E27FC236}">
                <a16:creationId xmlns:a16="http://schemas.microsoft.com/office/drawing/2014/main" id="{406F3E05-5499-AD4E-9406-3F7933289E47}"/>
              </a:ext>
            </a:extLst>
          </p:cNvPr>
          <p:cNvSpPr/>
          <p:nvPr/>
        </p:nvSpPr>
        <p:spPr>
          <a:xfrm>
            <a:off x="2635203" y="1571135"/>
            <a:ext cx="2165397" cy="444844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868F24A9-728B-3940-87DA-8FF6A2BC7BB9}"/>
              </a:ext>
            </a:extLst>
          </p:cNvPr>
          <p:cNvSpPr/>
          <p:nvPr/>
        </p:nvSpPr>
        <p:spPr>
          <a:xfrm>
            <a:off x="6720956" y="2219877"/>
            <a:ext cx="1965844" cy="413497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0D9C833-7B22-AB44-A129-02C4C57AF6E7}"/>
              </a:ext>
            </a:extLst>
          </p:cNvPr>
          <p:cNvSpPr/>
          <p:nvPr/>
        </p:nvSpPr>
        <p:spPr>
          <a:xfrm>
            <a:off x="8616934" y="1219200"/>
            <a:ext cx="303378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Bank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is the lowest independently operable unit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Capacity 32Mb (2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b);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8K WL; R[12:0]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DRAM core frequency 250MHz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(CAS to CAS delay, b2b same bank): 4ns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Open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15ns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Close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tRCD+tAA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19.8ns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42E6B5-34F8-AF4D-8D79-8269338674A6}"/>
              </a:ext>
            </a:extLst>
          </p:cNvPr>
          <p:cNvGrpSpPr/>
          <p:nvPr/>
        </p:nvGrpSpPr>
        <p:grpSpPr>
          <a:xfrm>
            <a:off x="8001000" y="2590800"/>
            <a:ext cx="3649718" cy="3577960"/>
            <a:chOff x="8001000" y="2590800"/>
            <a:chExt cx="3649718" cy="3577960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05788C3-35B8-3448-92CD-BEBD7066EC3F}"/>
                </a:ext>
              </a:extLst>
            </p:cNvPr>
            <p:cNvCxnSpPr>
              <a:cxnSpLocks/>
            </p:cNvCxnSpPr>
            <p:nvPr/>
          </p:nvCxnSpPr>
          <p:spPr>
            <a:xfrm>
              <a:off x="8044638" y="4767733"/>
              <a:ext cx="50250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A6249123-FC36-7C42-AC5F-B6F9D86DAE18}"/>
                </a:ext>
              </a:extLst>
            </p:cNvPr>
            <p:cNvSpPr/>
            <p:nvPr/>
          </p:nvSpPr>
          <p:spPr>
            <a:xfrm rot="5400000">
              <a:off x="8663862" y="4476436"/>
              <a:ext cx="266852" cy="544650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C/A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562A433-3CA4-F74F-83F0-BD805F900005}"/>
                </a:ext>
              </a:extLst>
            </p:cNvPr>
            <p:cNvCxnSpPr>
              <a:cxnSpLocks/>
              <a:stCxn id="92" idx="1"/>
            </p:cNvCxnSpPr>
            <p:nvPr/>
          </p:nvCxnSpPr>
          <p:spPr>
            <a:xfrm flipV="1">
              <a:off x="8797288" y="4359096"/>
              <a:ext cx="810" cy="256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12E06AF-AF75-2A49-B430-2E8312F6E54E}"/>
                </a:ext>
              </a:extLst>
            </p:cNvPr>
            <p:cNvCxnSpPr>
              <a:cxnSpLocks/>
              <a:stCxn id="92" idx="3"/>
            </p:cNvCxnSpPr>
            <p:nvPr/>
          </p:nvCxnSpPr>
          <p:spPr>
            <a:xfrm>
              <a:off x="8797288" y="4882187"/>
              <a:ext cx="810" cy="2835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7241193-4FF7-614F-B0A9-52F1D7F856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6690" y="4996516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39A56B5-6359-C944-8491-143905DA4B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290" y="4831136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65626A2-CB9E-8E45-A491-BF33FB9AB8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890" y="4691533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51BC935-38C5-E749-9EF0-B3EBAA41E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9490" y="4526336"/>
              <a:ext cx="0" cy="8466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187F157-3151-3F4A-BDA0-9E95647FA2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7090" y="4373936"/>
              <a:ext cx="0" cy="9990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649D01A-193B-C94F-9C96-3770588EFF8C}"/>
                </a:ext>
              </a:extLst>
            </p:cNvPr>
            <p:cNvCxnSpPr>
              <a:cxnSpLocks/>
              <a:endCxn id="118" idx="1"/>
            </p:cNvCxnSpPr>
            <p:nvPr/>
          </p:nvCxnSpPr>
          <p:spPr>
            <a:xfrm flipV="1">
              <a:off x="8887968" y="3744468"/>
              <a:ext cx="64626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971561C4-0CD0-014E-B771-7D202B036D1A}"/>
                </a:ext>
              </a:extLst>
            </p:cNvPr>
            <p:cNvSpPr/>
            <p:nvPr/>
          </p:nvSpPr>
          <p:spPr>
            <a:xfrm>
              <a:off x="9488211" y="2697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FC24E109-1986-A747-A2B2-C53939EBCB4F}"/>
                </a:ext>
              </a:extLst>
            </p:cNvPr>
            <p:cNvSpPr/>
            <p:nvPr/>
          </p:nvSpPr>
          <p:spPr>
            <a:xfrm>
              <a:off x="9793224" y="4234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8776F6F0-4E16-A542-BDB0-C56ABC0FDE01}"/>
                </a:ext>
              </a:extLst>
            </p:cNvPr>
            <p:cNvSpPr/>
            <p:nvPr/>
          </p:nvSpPr>
          <p:spPr>
            <a:xfrm>
              <a:off x="9640611" y="28499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3F39AFC7-0C78-D946-8220-87BDC5C5D9B7}"/>
                </a:ext>
              </a:extLst>
            </p:cNvPr>
            <p:cNvSpPr/>
            <p:nvPr/>
          </p:nvSpPr>
          <p:spPr>
            <a:xfrm>
              <a:off x="9381828" y="32735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C4E80281-13A8-5942-AA3D-40060AF2316D}"/>
                </a:ext>
              </a:extLst>
            </p:cNvPr>
            <p:cNvSpPr/>
            <p:nvPr/>
          </p:nvSpPr>
          <p:spPr>
            <a:xfrm>
              <a:off x="9939528" y="43867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65072DC6-2CE8-B94D-B963-1EE18F3BCA80}"/>
                </a:ext>
              </a:extLst>
            </p:cNvPr>
            <p:cNvSpPr/>
            <p:nvPr/>
          </p:nvSpPr>
          <p:spPr>
            <a:xfrm>
              <a:off x="9793011" y="30023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5DD43ED3-724E-944E-A6DD-023A2FDECBE9}"/>
                </a:ext>
              </a:extLst>
            </p:cNvPr>
            <p:cNvSpPr/>
            <p:nvPr/>
          </p:nvSpPr>
          <p:spPr>
            <a:xfrm>
              <a:off x="9534228" y="34290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A753C3-8A49-EA4D-82ED-7EFF5574FEB0}"/>
                </a:ext>
              </a:extLst>
            </p:cNvPr>
            <p:cNvSpPr/>
            <p:nvPr/>
          </p:nvSpPr>
          <p:spPr>
            <a:xfrm>
              <a:off x="10094976" y="45391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5BCE9AFE-E140-2D4E-96B1-AABD16BFF4A1}"/>
                </a:ext>
              </a:extLst>
            </p:cNvPr>
            <p:cNvSpPr/>
            <p:nvPr/>
          </p:nvSpPr>
          <p:spPr>
            <a:xfrm>
              <a:off x="9945411" y="31547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3A8E5F71-D104-5647-9391-EA627BC2823B}"/>
                </a:ext>
              </a:extLst>
            </p:cNvPr>
            <p:cNvSpPr/>
            <p:nvPr/>
          </p:nvSpPr>
          <p:spPr>
            <a:xfrm>
              <a:off x="9686628" y="35844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D156778A-DDF1-AF4D-9679-E87B392C08CE}"/>
                </a:ext>
              </a:extLst>
            </p:cNvPr>
            <p:cNvSpPr/>
            <p:nvPr/>
          </p:nvSpPr>
          <p:spPr>
            <a:xfrm>
              <a:off x="10250424" y="46915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E80D7A7-A4F4-8C44-9BCD-65F69FF06757}"/>
                </a:ext>
              </a:extLst>
            </p:cNvPr>
            <p:cNvSpPr/>
            <p:nvPr/>
          </p:nvSpPr>
          <p:spPr>
            <a:xfrm>
              <a:off x="10097811" y="33071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302E0E4B-D0EB-864F-A2D7-B24EBAB501C3}"/>
                </a:ext>
              </a:extLst>
            </p:cNvPr>
            <p:cNvSpPr/>
            <p:nvPr/>
          </p:nvSpPr>
          <p:spPr>
            <a:xfrm>
              <a:off x="9839028" y="37307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25E83A25-B71A-0544-86E1-13C0E4F93F48}"/>
                </a:ext>
              </a:extLst>
            </p:cNvPr>
            <p:cNvSpPr/>
            <p:nvPr/>
          </p:nvSpPr>
          <p:spPr>
            <a:xfrm>
              <a:off x="10396728" y="4843933"/>
              <a:ext cx="64008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B2A698C1-9DC7-2443-91F7-C7DDBB347C8F}"/>
                </a:ext>
              </a:extLst>
            </p:cNvPr>
            <p:cNvSpPr/>
            <p:nvPr/>
          </p:nvSpPr>
          <p:spPr>
            <a:xfrm>
              <a:off x="9991428" y="38862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6E54838A-AF3D-5341-A803-B69D542604BE}"/>
                </a:ext>
              </a:extLst>
            </p:cNvPr>
            <p:cNvSpPr/>
            <p:nvPr/>
          </p:nvSpPr>
          <p:spPr>
            <a:xfrm>
              <a:off x="10250211" y="3459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Memory Mat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EC6FA324-E064-6747-BF1C-48C468C3D91F}"/>
                </a:ext>
              </a:extLst>
            </p:cNvPr>
            <p:cNvSpPr/>
            <p:nvPr/>
          </p:nvSpPr>
          <p:spPr>
            <a:xfrm>
              <a:off x="10561320" y="4996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DCE13921-2D52-6842-BE6C-4B4D7DC83DF7}"/>
                </a:ext>
              </a:extLst>
            </p:cNvPr>
            <p:cNvSpPr/>
            <p:nvPr/>
          </p:nvSpPr>
          <p:spPr>
            <a:xfrm>
              <a:off x="9534227" y="5518918"/>
              <a:ext cx="1946217" cy="15122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87E81DBA-38BE-C747-8FD9-8FF1795B2989}"/>
                </a:ext>
              </a:extLst>
            </p:cNvPr>
            <p:cNvSpPr/>
            <p:nvPr/>
          </p:nvSpPr>
          <p:spPr>
            <a:xfrm>
              <a:off x="8699157" y="3152497"/>
              <a:ext cx="197882" cy="1206599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RAS</a:t>
              </a:r>
            </a:p>
          </p:txBody>
        </p:sp>
        <p:cxnSp>
          <p:nvCxnSpPr>
            <p:cNvPr id="138" name="Elbow Connector 137">
              <a:extLst>
                <a:ext uri="{FF2B5EF4-FFF2-40B4-BE49-F238E27FC236}">
                  <a16:creationId xmlns:a16="http://schemas.microsoft.com/office/drawing/2014/main" id="{1A666A0F-022F-7943-87F2-1516CEBBAA79}"/>
                </a:ext>
              </a:extLst>
            </p:cNvPr>
            <p:cNvCxnSpPr>
              <a:cxnSpLocks/>
              <a:endCxn id="131" idx="2"/>
            </p:cNvCxnSpPr>
            <p:nvPr/>
          </p:nvCxnSpPr>
          <p:spPr>
            <a:xfrm flipV="1">
              <a:off x="8001000" y="5670143"/>
              <a:ext cx="2506336" cy="294680"/>
            </a:xfrm>
            <a:prstGeom prst="bentConnector2">
              <a:avLst/>
            </a:prstGeom>
            <a:ln w="76200" cmpd="tri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4A57AD5-C09D-5A4F-B6B7-EF9F583E35BE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 flipV="1">
              <a:off x="8887968" y="3589020"/>
              <a:ext cx="493860" cy="23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B122A56-25E8-5C43-A534-1EAB14ED5435}"/>
                </a:ext>
              </a:extLst>
            </p:cNvPr>
            <p:cNvCxnSpPr>
              <a:cxnSpLocks/>
              <a:endCxn id="152" idx="1"/>
            </p:cNvCxnSpPr>
            <p:nvPr/>
          </p:nvCxnSpPr>
          <p:spPr>
            <a:xfrm>
              <a:off x="8897039" y="3442716"/>
              <a:ext cx="33349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80F2C050-373B-574A-91ED-C1D461FDC42F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7" y="3885869"/>
              <a:ext cx="786384" cy="9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4152BB03-30F3-BE48-9E21-08B6492DB048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048557"/>
              <a:ext cx="960120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B2F15A5-E821-6D44-AB31-9E1D09234302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201014"/>
              <a:ext cx="1088136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13FEE193-AB0D-5242-972D-56DB7D53DAEB}"/>
                </a:ext>
              </a:extLst>
            </p:cNvPr>
            <p:cNvCxnSpPr>
              <a:cxnSpLocks/>
              <a:endCxn id="131" idx="1"/>
            </p:cNvCxnSpPr>
            <p:nvPr/>
          </p:nvCxnSpPr>
          <p:spPr>
            <a:xfrm>
              <a:off x="8897039" y="5594531"/>
              <a:ext cx="63718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4A5C5D00-268C-034E-82AE-4E2BE62FA6C3}"/>
                </a:ext>
              </a:extLst>
            </p:cNvPr>
            <p:cNvCxnSpPr>
              <a:cxnSpLocks/>
              <a:endCxn id="130" idx="2"/>
            </p:cNvCxnSpPr>
            <p:nvPr/>
          </p:nvCxnSpPr>
          <p:spPr>
            <a:xfrm flipH="1" flipV="1">
              <a:off x="10904220" y="5157386"/>
              <a:ext cx="8904" cy="215620"/>
            </a:xfrm>
            <a:prstGeom prst="straightConnector1">
              <a:avLst/>
            </a:prstGeom>
            <a:ln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FA0257E-C743-054E-88F1-3E8A074B0A2D}"/>
                </a:ext>
              </a:extLst>
            </p:cNvPr>
            <p:cNvSpPr/>
            <p:nvPr/>
          </p:nvSpPr>
          <p:spPr>
            <a:xfrm>
              <a:off x="9029934" y="5710488"/>
              <a:ext cx="1137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DQ + Metadata</a:t>
              </a:r>
            </a:p>
          </p:txBody>
        </p: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23B8C919-6559-5F42-86B9-8E3D69F3CA74}"/>
                </a:ext>
              </a:extLst>
            </p:cNvPr>
            <p:cNvSpPr/>
            <p:nvPr/>
          </p:nvSpPr>
          <p:spPr>
            <a:xfrm>
              <a:off x="8699157" y="5165714"/>
              <a:ext cx="197882" cy="620134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</a:t>
              </a:r>
            </a:p>
          </p:txBody>
        </p:sp>
        <p:sp>
          <p:nvSpPr>
            <p:cNvPr id="151" name="Rounded Rectangle 150">
              <a:extLst>
                <a:ext uri="{FF2B5EF4-FFF2-40B4-BE49-F238E27FC236}">
                  <a16:creationId xmlns:a16="http://schemas.microsoft.com/office/drawing/2014/main" id="{4813DA8C-BF48-7747-BD39-31F70F789BCD}"/>
                </a:ext>
              </a:extLst>
            </p:cNvPr>
            <p:cNvSpPr/>
            <p:nvPr/>
          </p:nvSpPr>
          <p:spPr>
            <a:xfrm>
              <a:off x="8362124" y="2590800"/>
              <a:ext cx="3288594" cy="35779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id="{D11D6151-8D1B-F346-B685-E457AF7CA349}"/>
                </a:ext>
              </a:extLst>
            </p:cNvPr>
            <p:cNvSpPr/>
            <p:nvPr/>
          </p:nvSpPr>
          <p:spPr>
            <a:xfrm>
              <a:off x="9230538" y="31272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SWD</a:t>
              </a: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A3CC1B0-10D9-1942-881F-9B265A39B07A}"/>
                </a:ext>
              </a:extLst>
            </p:cNvPr>
            <p:cNvGrpSpPr/>
            <p:nvPr/>
          </p:nvGrpSpPr>
          <p:grpSpPr>
            <a:xfrm>
              <a:off x="10824361" y="5250679"/>
              <a:ext cx="167546" cy="83321"/>
              <a:chOff x="11434172" y="6320519"/>
              <a:chExt cx="167546" cy="83321"/>
            </a:xfrm>
          </p:grpSpPr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2670C072-6967-A74F-BF97-FC4B337E1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8FBB897B-BDC4-B345-93E5-5837071605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A2A10A06-BA92-9A4F-BF6D-02AF4D6F6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6EFFBA5E-1E60-F04B-A6CA-6DBFFE065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A5C670D-B1C3-E743-AE25-8DCC3A60C561}"/>
                </a:ext>
              </a:extLst>
            </p:cNvPr>
            <p:cNvGrpSpPr/>
            <p:nvPr/>
          </p:nvGrpSpPr>
          <p:grpSpPr>
            <a:xfrm>
              <a:off x="10660542" y="5164754"/>
              <a:ext cx="167546" cy="83321"/>
              <a:chOff x="11434172" y="6320519"/>
              <a:chExt cx="167546" cy="83321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6BEDB11E-62E1-C24B-A359-5C4BA9CA8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D3F5238A-0E63-A04F-9784-7BAA445AEB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73249476-55F9-DE4E-BAB7-5D05CD19F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A49D4848-C038-D74C-A9D1-B8AC73CF5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994B0A8-FEE2-264E-BA04-C600C97D15B1}"/>
                </a:ext>
              </a:extLst>
            </p:cNvPr>
            <p:cNvGrpSpPr/>
            <p:nvPr/>
          </p:nvGrpSpPr>
          <p:grpSpPr>
            <a:xfrm>
              <a:off x="10497492" y="5082002"/>
              <a:ext cx="167546" cy="83321"/>
              <a:chOff x="11434172" y="6320519"/>
              <a:chExt cx="167546" cy="83321"/>
            </a:xfrm>
          </p:grpSpPr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0F962E51-F780-7647-BB34-729FBEC998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60E42C53-7998-E547-B8AF-CE6887BAC1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B847A64D-ED63-A04A-AA89-840968E1A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661FBD10-6E08-6442-BCFC-EE2F4A6D35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88C3DF6-C11A-4F4D-8D81-773A03FF4986}"/>
                </a:ext>
              </a:extLst>
            </p:cNvPr>
            <p:cNvGrpSpPr/>
            <p:nvPr/>
          </p:nvGrpSpPr>
          <p:grpSpPr>
            <a:xfrm>
              <a:off x="10348117" y="4996642"/>
              <a:ext cx="167546" cy="83321"/>
              <a:chOff x="11434172" y="6320519"/>
              <a:chExt cx="167546" cy="83321"/>
            </a:xfrm>
          </p:grpSpPr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CB3D420E-A4B8-C244-AD30-65115B293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E5949C65-DB59-4245-96B2-595DD00BFE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6D1DFEA7-43D0-E744-83ED-1A6755C07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AA5F410D-41BA-E44F-88EF-EBF79F2F6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54E9299-8D99-B84A-A197-06D6B062D9B0}"/>
                </a:ext>
              </a:extLst>
            </p:cNvPr>
            <p:cNvGrpSpPr/>
            <p:nvPr/>
          </p:nvGrpSpPr>
          <p:grpSpPr>
            <a:xfrm>
              <a:off x="10189374" y="4912623"/>
              <a:ext cx="167546" cy="83321"/>
              <a:chOff x="11434172" y="6320519"/>
              <a:chExt cx="167546" cy="83321"/>
            </a:xfrm>
          </p:grpSpPr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A5BD5C43-8E5B-7A47-97AD-F2FEE9842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C4223828-D573-7B4E-B539-DD921772E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3DD88624-70D7-4A47-AFD4-5D14F6E1A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E834C6AA-33B7-124E-8E17-3A55C239C8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5D12B88-6EAA-DC4F-88A3-E56F136ADB54}"/>
                </a:ext>
              </a:extLst>
            </p:cNvPr>
            <p:cNvGrpSpPr/>
            <p:nvPr/>
          </p:nvGrpSpPr>
          <p:grpSpPr>
            <a:xfrm>
              <a:off x="10058400" y="4829302"/>
              <a:ext cx="167546" cy="83321"/>
              <a:chOff x="11434172" y="6320519"/>
              <a:chExt cx="167546" cy="83321"/>
            </a:xfrm>
          </p:grpSpPr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8832161B-9FB0-9B42-9111-346AC93D8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43FEA97E-BA44-7A41-9288-7A8DC0A4B4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2060AF60-AB95-BA43-9C83-1FDCCC402C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6D4A01BD-40ED-174A-B147-E880A61FE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2F926740-955C-4B42-9394-79091BE757B1}"/>
                </a:ext>
              </a:extLst>
            </p:cNvPr>
            <p:cNvCxnSpPr>
              <a:cxnSpLocks/>
            </p:cNvCxnSpPr>
            <p:nvPr/>
          </p:nvCxnSpPr>
          <p:spPr>
            <a:xfrm>
              <a:off x="9829469" y="4873143"/>
              <a:ext cx="242371" cy="39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D0672C39-6E7E-8C47-A394-1700F0CDD81F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4954697"/>
              <a:ext cx="395044" cy="65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35BC42EC-EF2F-9345-A0A0-D323F4BE4312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5044448"/>
              <a:ext cx="540854" cy="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D422CB4-DE65-F640-B319-D1042DE9E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7" y="5126740"/>
              <a:ext cx="687905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C369578-10AC-1446-A5DA-804BE3E5F4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9" y="5212477"/>
              <a:ext cx="85249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18E9AE4-6137-344B-83FB-A11C3CF7B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747" y="5295102"/>
              <a:ext cx="101071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AB2320C1-73C7-BD49-98C7-50DE220503BB}"/>
                </a:ext>
              </a:extLst>
            </p:cNvPr>
            <p:cNvCxnSpPr>
              <a:cxnSpLocks/>
            </p:cNvCxnSpPr>
            <p:nvPr/>
          </p:nvCxnSpPr>
          <p:spPr>
            <a:xfrm>
              <a:off x="10127090" y="5373006"/>
              <a:ext cx="784959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287D1648-6AEB-DA41-9C89-A4E9C0C553AD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H="1" flipV="1">
              <a:off x="10503544" y="5367472"/>
              <a:ext cx="3792" cy="15144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9E8CEE3-0A57-3846-85B0-19130D8F6549}"/>
                </a:ext>
              </a:extLst>
            </p:cNvPr>
            <p:cNvSpPr/>
            <p:nvPr/>
          </p:nvSpPr>
          <p:spPr>
            <a:xfrm>
              <a:off x="9325868" y="4549625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CSL</a:t>
              </a:r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7106739-4213-2944-8E54-8B48D055F6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0597" y="4761116"/>
              <a:ext cx="7626" cy="5334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FC59204-7C35-3D48-B3E5-F0A65B65BA5A}"/>
                </a:ext>
              </a:extLst>
            </p:cNvPr>
            <p:cNvCxnSpPr>
              <a:cxnSpLocks/>
              <a:endCxn id="92" idx="0"/>
            </p:cNvCxnSpPr>
            <p:nvPr/>
          </p:nvCxnSpPr>
          <p:spPr>
            <a:xfrm flipH="1" flipV="1">
              <a:off x="9069613" y="4748761"/>
              <a:ext cx="761774" cy="815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7EDAC67-17F8-0940-838E-AF445414B296}"/>
              </a:ext>
            </a:extLst>
          </p:cNvPr>
          <p:cNvSpPr/>
          <p:nvPr/>
        </p:nvSpPr>
        <p:spPr>
          <a:xfrm>
            <a:off x="4343400" y="4117538"/>
            <a:ext cx="2970777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Channels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are full independent to each other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256Mb per channel capacity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8 banks per channel B[2:0]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DQ=512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(HB required?)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½KB physical/addressable page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C[3:0]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BW = 16GB/s/Channel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BW density = 512GB/s/GB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grouping ? </a:t>
            </a:r>
            <a:endParaRPr lang="en-US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Pseudo Channel?</a:t>
            </a:r>
          </a:p>
        </p:txBody>
      </p:sp>
    </p:spTree>
    <p:extLst>
      <p:ext uri="{BB962C8B-B14F-4D97-AF65-F5344CB8AC3E}">
        <p14:creationId xmlns:p14="http://schemas.microsoft.com/office/powerpoint/2010/main" val="65299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9CA-01B7-6D47-A77D-845F6F30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384D7-E9DB-154E-B693-499FFCAF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3DIC</a:t>
            </a:r>
          </a:p>
          <a:p>
            <a:pPr lvl="1"/>
            <a:r>
              <a:rPr lang="en-US" dirty="0"/>
              <a:t>Monolithic    </a:t>
            </a:r>
            <a:r>
              <a:rPr lang="en-US" dirty="0">
                <a:solidFill>
                  <a:srgbClr val="C00000"/>
                </a:solidFill>
              </a:rPr>
              <a:t>√</a:t>
            </a:r>
          </a:p>
          <a:p>
            <a:pPr lvl="1"/>
            <a:r>
              <a:rPr lang="en-US" dirty="0"/>
              <a:t>Stacked</a:t>
            </a:r>
          </a:p>
          <a:p>
            <a:r>
              <a:rPr lang="en-US" dirty="0"/>
              <a:t>Monolithic</a:t>
            </a:r>
          </a:p>
          <a:p>
            <a:pPr lvl="1"/>
            <a:r>
              <a:rPr lang="en-US" dirty="0"/>
              <a:t>Gate oxide division</a:t>
            </a:r>
          </a:p>
          <a:p>
            <a:pPr lvl="1"/>
            <a:r>
              <a:rPr lang="en-US" dirty="0"/>
              <a:t>Function block division </a:t>
            </a:r>
          </a:p>
          <a:p>
            <a:pPr lvl="1"/>
            <a:r>
              <a:rPr lang="en-US" dirty="0"/>
              <a:t>HVT Type  </a:t>
            </a:r>
            <a:r>
              <a:rPr lang="en-US" dirty="0">
                <a:solidFill>
                  <a:srgbClr val="C00000"/>
                </a:solidFill>
              </a:rPr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9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A59E-DB60-2548-860D-89EA6A91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40" y="140881"/>
            <a:ext cx="10363200" cy="550707"/>
          </a:xfrm>
        </p:spPr>
        <p:txBody>
          <a:bodyPr/>
          <a:lstStyle/>
          <a:p>
            <a:r>
              <a:rPr lang="en-US" sz="3600" dirty="0"/>
              <a:t>Modularity for 3DIC</a:t>
            </a:r>
          </a:p>
        </p:txBody>
      </p:sp>
      <p:sp>
        <p:nvSpPr>
          <p:cNvPr id="210" name="Content Placeholder 209">
            <a:extLst>
              <a:ext uri="{FF2B5EF4-FFF2-40B4-BE49-F238E27FC236}">
                <a16:creationId xmlns:a16="http://schemas.microsoft.com/office/drawing/2014/main" id="{FCCDE2B6-661C-704A-AE20-72C6971A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0" y="4377523"/>
            <a:ext cx="6387781" cy="1956806"/>
          </a:xfrm>
        </p:spPr>
        <p:txBody>
          <a:bodyPr/>
          <a:lstStyle/>
          <a:p>
            <a:r>
              <a:rPr lang="en-US" sz="1600" dirty="0"/>
              <a:t>Replacement strategy – Which potion of HVT can be replaced by thin film transistor: all,  Mux only, or local Mux only </a:t>
            </a:r>
          </a:p>
          <a:p>
            <a:r>
              <a:rPr lang="en-US" sz="1600" dirty="0">
                <a:sym typeface="Wingdings" pitchFamily="2" charset="2"/>
              </a:rPr>
              <a:t>Vertical placement – What is connectivity from circuit in substrate to circuit in thin film: below M1 or below M4 or other multilevel interconnect scheme.</a:t>
            </a:r>
          </a:p>
          <a:p>
            <a:r>
              <a:rPr lang="en-US" sz="1600" dirty="0">
                <a:sym typeface="Wingdings" pitchFamily="2" charset="2"/>
              </a:rPr>
              <a:t>Modularity for scaling such as wafer stacking feasibility</a:t>
            </a:r>
            <a:endParaRPr lang="en-US" sz="1600" dirty="0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DBD8B1C-8A5B-B44D-9C30-225C18E66EE4}"/>
              </a:ext>
            </a:extLst>
          </p:cNvPr>
          <p:cNvGrpSpPr/>
          <p:nvPr/>
        </p:nvGrpSpPr>
        <p:grpSpPr>
          <a:xfrm>
            <a:off x="7874758" y="925841"/>
            <a:ext cx="3025963" cy="2015955"/>
            <a:chOff x="7874758" y="925841"/>
            <a:chExt cx="3025963" cy="2015955"/>
          </a:xfrm>
        </p:grpSpPr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DD0B50C8-8DE5-7F4B-8622-56A1F942D9E9}"/>
                </a:ext>
              </a:extLst>
            </p:cNvPr>
            <p:cNvSpPr/>
            <p:nvPr/>
          </p:nvSpPr>
          <p:spPr>
            <a:xfrm>
              <a:off x="7880269" y="2692111"/>
              <a:ext cx="3014774" cy="24968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 / HV MOS</a:t>
              </a:r>
            </a:p>
          </p:txBody>
        </p:sp>
        <p:sp>
          <p:nvSpPr>
            <p:cNvPr id="212" name="Rounded Rectangle 211">
              <a:extLst>
                <a:ext uri="{FF2B5EF4-FFF2-40B4-BE49-F238E27FC236}">
                  <a16:creationId xmlns:a16="http://schemas.microsoft.com/office/drawing/2014/main" id="{EA1D7372-2DB7-A145-B518-982CEB7C639C}"/>
                </a:ext>
              </a:extLst>
            </p:cNvPr>
            <p:cNvSpPr/>
            <p:nvPr/>
          </p:nvSpPr>
          <p:spPr>
            <a:xfrm>
              <a:off x="7913319" y="239402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7A6AC351-C65C-7F4A-AA6B-246323634F50}"/>
                </a:ext>
              </a:extLst>
            </p:cNvPr>
            <p:cNvSpPr/>
            <p:nvPr/>
          </p:nvSpPr>
          <p:spPr>
            <a:xfrm>
              <a:off x="8210774" y="2204234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B0AF537C-7A23-8E45-94C4-119D3ABABC49}"/>
                </a:ext>
              </a:extLst>
            </p:cNvPr>
            <p:cNvSpPr/>
            <p:nvPr/>
          </p:nvSpPr>
          <p:spPr>
            <a:xfrm>
              <a:off x="7874758" y="1994887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M3</a:t>
              </a:r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686F6A67-B540-8C4F-BE6F-83A90AA51757}"/>
                </a:ext>
              </a:extLst>
            </p:cNvPr>
            <p:cNvSpPr/>
            <p:nvPr/>
          </p:nvSpPr>
          <p:spPr>
            <a:xfrm>
              <a:off x="7874758" y="1787737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BEF71FAB-989E-C54B-821F-5DA68906FBD6}"/>
                </a:ext>
              </a:extLst>
            </p:cNvPr>
            <p:cNvSpPr/>
            <p:nvPr/>
          </p:nvSpPr>
          <p:spPr>
            <a:xfrm>
              <a:off x="8692934" y="2394021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BEFDA5FB-E642-174C-AE26-B26C58F8274D}"/>
                </a:ext>
              </a:extLst>
            </p:cNvPr>
            <p:cNvSpPr/>
            <p:nvPr/>
          </p:nvSpPr>
          <p:spPr>
            <a:xfrm>
              <a:off x="9505600" y="2394020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0127D197-62CD-EE4A-94D3-3EACB31C0932}"/>
                </a:ext>
              </a:extLst>
            </p:cNvPr>
            <p:cNvSpPr/>
            <p:nvPr/>
          </p:nvSpPr>
          <p:spPr>
            <a:xfrm>
              <a:off x="10333181" y="2394019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1" name="Rounded Rectangle 220">
              <a:extLst>
                <a:ext uri="{FF2B5EF4-FFF2-40B4-BE49-F238E27FC236}">
                  <a16:creationId xmlns:a16="http://schemas.microsoft.com/office/drawing/2014/main" id="{F4CA36F5-30A9-6546-994E-2C26CB25B18A}"/>
                </a:ext>
              </a:extLst>
            </p:cNvPr>
            <p:cNvSpPr/>
            <p:nvPr/>
          </p:nvSpPr>
          <p:spPr>
            <a:xfrm>
              <a:off x="9057236" y="2203252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925A34ED-CA21-394F-BD95-2A472F28FD2D}"/>
                </a:ext>
              </a:extLst>
            </p:cNvPr>
            <p:cNvSpPr/>
            <p:nvPr/>
          </p:nvSpPr>
          <p:spPr>
            <a:xfrm>
              <a:off x="9903698" y="2203252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FA6A7C14-B5EF-694B-918E-236EC4D835A3}"/>
                </a:ext>
              </a:extLst>
            </p:cNvPr>
            <p:cNvSpPr/>
            <p:nvPr/>
          </p:nvSpPr>
          <p:spPr>
            <a:xfrm>
              <a:off x="8641518" y="200317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4" name="Rounded Rectangle 223">
              <a:extLst>
                <a:ext uri="{FF2B5EF4-FFF2-40B4-BE49-F238E27FC236}">
                  <a16:creationId xmlns:a16="http://schemas.microsoft.com/office/drawing/2014/main" id="{975428CB-6D54-B441-A0A9-6AFA2F8FDCC4}"/>
                </a:ext>
              </a:extLst>
            </p:cNvPr>
            <p:cNvSpPr/>
            <p:nvPr/>
          </p:nvSpPr>
          <p:spPr>
            <a:xfrm>
              <a:off x="9505600" y="200317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5" name="Rounded Rectangle 224">
              <a:extLst>
                <a:ext uri="{FF2B5EF4-FFF2-40B4-BE49-F238E27FC236}">
                  <a16:creationId xmlns:a16="http://schemas.microsoft.com/office/drawing/2014/main" id="{02825A4A-194B-F048-B0AE-FE73882A55E5}"/>
                </a:ext>
              </a:extLst>
            </p:cNvPr>
            <p:cNvSpPr/>
            <p:nvPr/>
          </p:nvSpPr>
          <p:spPr>
            <a:xfrm>
              <a:off x="10300300" y="2001155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7" name="Rounded Rectangle 226">
              <a:extLst>
                <a:ext uri="{FF2B5EF4-FFF2-40B4-BE49-F238E27FC236}">
                  <a16:creationId xmlns:a16="http://schemas.microsoft.com/office/drawing/2014/main" id="{2D5004CB-1B8B-7B42-B515-DFCAE1A93B2E}"/>
                </a:ext>
              </a:extLst>
            </p:cNvPr>
            <p:cNvSpPr/>
            <p:nvPr/>
          </p:nvSpPr>
          <p:spPr>
            <a:xfrm>
              <a:off x="8202510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9" name="Rounded Rectangle 228">
              <a:extLst>
                <a:ext uri="{FF2B5EF4-FFF2-40B4-BE49-F238E27FC236}">
                  <a16:creationId xmlns:a16="http://schemas.microsoft.com/office/drawing/2014/main" id="{EC464AA5-C744-AF47-A995-3EB45C49E480}"/>
                </a:ext>
              </a:extLst>
            </p:cNvPr>
            <p:cNvSpPr/>
            <p:nvPr/>
          </p:nvSpPr>
          <p:spPr>
            <a:xfrm>
              <a:off x="8523085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id="{7D0E4F0F-4A81-104E-B842-719E0D55193A}"/>
                </a:ext>
              </a:extLst>
            </p:cNvPr>
            <p:cNvSpPr/>
            <p:nvPr/>
          </p:nvSpPr>
          <p:spPr>
            <a:xfrm>
              <a:off x="8882221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2" name="Rounded Rectangle 231">
              <a:extLst>
                <a:ext uri="{FF2B5EF4-FFF2-40B4-BE49-F238E27FC236}">
                  <a16:creationId xmlns:a16="http://schemas.microsoft.com/office/drawing/2014/main" id="{5C73711C-BC6B-2943-BD11-06FD0838BDFF}"/>
                </a:ext>
              </a:extLst>
            </p:cNvPr>
            <p:cNvSpPr/>
            <p:nvPr/>
          </p:nvSpPr>
          <p:spPr>
            <a:xfrm>
              <a:off x="9235847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3" name="Rounded Rectangle 232">
              <a:extLst>
                <a:ext uri="{FF2B5EF4-FFF2-40B4-BE49-F238E27FC236}">
                  <a16:creationId xmlns:a16="http://schemas.microsoft.com/office/drawing/2014/main" id="{6BC17997-4608-604B-99FF-2CA59F236176}"/>
                </a:ext>
              </a:extLst>
            </p:cNvPr>
            <p:cNvSpPr/>
            <p:nvPr/>
          </p:nvSpPr>
          <p:spPr>
            <a:xfrm>
              <a:off x="9587633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3F9A7961-1AE1-3446-A650-E446169930E5}"/>
                </a:ext>
              </a:extLst>
            </p:cNvPr>
            <p:cNvSpPr/>
            <p:nvPr/>
          </p:nvSpPr>
          <p:spPr>
            <a:xfrm>
              <a:off x="9941259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B9066022-76DB-D840-A765-CA4BDAB9B322}"/>
                </a:ext>
              </a:extLst>
            </p:cNvPr>
            <p:cNvSpPr/>
            <p:nvPr/>
          </p:nvSpPr>
          <p:spPr>
            <a:xfrm>
              <a:off x="10282028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6" name="Rounded Rectangle 235">
              <a:extLst>
                <a:ext uri="{FF2B5EF4-FFF2-40B4-BE49-F238E27FC236}">
                  <a16:creationId xmlns:a16="http://schemas.microsoft.com/office/drawing/2014/main" id="{27A378CF-235E-6D4D-A6AC-D459284C9AAD}"/>
                </a:ext>
              </a:extLst>
            </p:cNvPr>
            <p:cNvSpPr/>
            <p:nvPr/>
          </p:nvSpPr>
          <p:spPr>
            <a:xfrm>
              <a:off x="10635654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7" name="Rounded Rectangle 236">
              <a:extLst>
                <a:ext uri="{FF2B5EF4-FFF2-40B4-BE49-F238E27FC236}">
                  <a16:creationId xmlns:a16="http://schemas.microsoft.com/office/drawing/2014/main" id="{3CA6AD0E-931C-BB40-97C9-1A59865526F0}"/>
                </a:ext>
              </a:extLst>
            </p:cNvPr>
            <p:cNvSpPr/>
            <p:nvPr/>
          </p:nvSpPr>
          <p:spPr>
            <a:xfrm>
              <a:off x="7880267" y="1249563"/>
              <a:ext cx="299225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238" name="Rounded Rectangle 237">
              <a:extLst>
                <a:ext uri="{FF2B5EF4-FFF2-40B4-BE49-F238E27FC236}">
                  <a16:creationId xmlns:a16="http://schemas.microsoft.com/office/drawing/2014/main" id="{FCF45721-7F1E-6B4F-8FC8-5B0F29BD7C5A}"/>
                </a:ext>
              </a:extLst>
            </p:cNvPr>
            <p:cNvSpPr/>
            <p:nvPr/>
          </p:nvSpPr>
          <p:spPr>
            <a:xfrm>
              <a:off x="7880266" y="925842"/>
              <a:ext cx="1592445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239" name="Rounded Rectangle 238">
              <a:extLst>
                <a:ext uri="{FF2B5EF4-FFF2-40B4-BE49-F238E27FC236}">
                  <a16:creationId xmlns:a16="http://schemas.microsoft.com/office/drawing/2014/main" id="{D688BD69-43F1-794E-915C-468CE86F0E9F}"/>
                </a:ext>
              </a:extLst>
            </p:cNvPr>
            <p:cNvSpPr/>
            <p:nvPr/>
          </p:nvSpPr>
          <p:spPr>
            <a:xfrm>
              <a:off x="9552590" y="925841"/>
              <a:ext cx="1319929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8E0E577-1A6A-DF47-AEF0-4DD210B059AA}"/>
              </a:ext>
            </a:extLst>
          </p:cNvPr>
          <p:cNvGrpSpPr/>
          <p:nvPr/>
        </p:nvGrpSpPr>
        <p:grpSpPr>
          <a:xfrm>
            <a:off x="7202223" y="3867905"/>
            <a:ext cx="1679841" cy="2247313"/>
            <a:chOff x="7202223" y="3581464"/>
            <a:chExt cx="1679841" cy="2247313"/>
          </a:xfrm>
        </p:grpSpPr>
        <p:sp>
          <p:nvSpPr>
            <p:cNvPr id="265" name="Rounded Rectangle 264">
              <a:extLst>
                <a:ext uri="{FF2B5EF4-FFF2-40B4-BE49-F238E27FC236}">
                  <a16:creationId xmlns:a16="http://schemas.microsoft.com/office/drawing/2014/main" id="{333E177D-022E-A04F-B270-0A3D6D489DD0}"/>
                </a:ext>
              </a:extLst>
            </p:cNvPr>
            <p:cNvSpPr/>
            <p:nvPr/>
          </p:nvSpPr>
          <p:spPr>
            <a:xfrm>
              <a:off x="7202223" y="5482716"/>
              <a:ext cx="1679133" cy="34606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</a:t>
              </a:r>
            </a:p>
          </p:txBody>
        </p:sp>
        <p:sp>
          <p:nvSpPr>
            <p:cNvPr id="266" name="Rounded Rectangle 265">
              <a:extLst>
                <a:ext uri="{FF2B5EF4-FFF2-40B4-BE49-F238E27FC236}">
                  <a16:creationId xmlns:a16="http://schemas.microsoft.com/office/drawing/2014/main" id="{73D484AF-A8B5-6C4E-8A90-3B182B91D935}"/>
                </a:ext>
              </a:extLst>
            </p:cNvPr>
            <p:cNvSpPr/>
            <p:nvPr/>
          </p:nvSpPr>
          <p:spPr>
            <a:xfrm>
              <a:off x="7240784" y="5060663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67" name="Rounded Rectangle 266">
              <a:extLst>
                <a:ext uri="{FF2B5EF4-FFF2-40B4-BE49-F238E27FC236}">
                  <a16:creationId xmlns:a16="http://schemas.microsoft.com/office/drawing/2014/main" id="{2AAA436E-5132-5540-B8D8-23414A64BB08}"/>
                </a:ext>
              </a:extLst>
            </p:cNvPr>
            <p:cNvSpPr/>
            <p:nvPr/>
          </p:nvSpPr>
          <p:spPr>
            <a:xfrm>
              <a:off x="7571290" y="4870875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68" name="Rounded Rectangle 267">
              <a:extLst>
                <a:ext uri="{FF2B5EF4-FFF2-40B4-BE49-F238E27FC236}">
                  <a16:creationId xmlns:a16="http://schemas.microsoft.com/office/drawing/2014/main" id="{1ABD05E3-FCF1-494E-B583-7AB66BC4C931}"/>
                </a:ext>
              </a:extLst>
            </p:cNvPr>
            <p:cNvSpPr/>
            <p:nvPr/>
          </p:nvSpPr>
          <p:spPr>
            <a:xfrm>
              <a:off x="7202223" y="4661528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M3</a:t>
              </a:r>
            </a:p>
          </p:txBody>
        </p:sp>
        <p:sp>
          <p:nvSpPr>
            <p:cNvPr id="269" name="Rounded Rectangle 268">
              <a:extLst>
                <a:ext uri="{FF2B5EF4-FFF2-40B4-BE49-F238E27FC236}">
                  <a16:creationId xmlns:a16="http://schemas.microsoft.com/office/drawing/2014/main" id="{76F7B39C-0DD5-9741-8AB4-61DB5FB1E14F}"/>
                </a:ext>
              </a:extLst>
            </p:cNvPr>
            <p:cNvSpPr/>
            <p:nvPr/>
          </p:nvSpPr>
          <p:spPr>
            <a:xfrm>
              <a:off x="7202223" y="4454378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70" name="Rounded Rectangle 269">
              <a:extLst>
                <a:ext uri="{FF2B5EF4-FFF2-40B4-BE49-F238E27FC236}">
                  <a16:creationId xmlns:a16="http://schemas.microsoft.com/office/drawing/2014/main" id="{0778CE20-6D11-5F44-90CE-CECB67097CC2}"/>
                </a:ext>
              </a:extLst>
            </p:cNvPr>
            <p:cNvSpPr/>
            <p:nvPr/>
          </p:nvSpPr>
          <p:spPr>
            <a:xfrm>
              <a:off x="8053450" y="506066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3" name="Rounded Rectangle 272">
              <a:extLst>
                <a:ext uri="{FF2B5EF4-FFF2-40B4-BE49-F238E27FC236}">
                  <a16:creationId xmlns:a16="http://schemas.microsoft.com/office/drawing/2014/main" id="{0FFAE118-9E3F-7944-8B0A-7EF52742FEE0}"/>
                </a:ext>
              </a:extLst>
            </p:cNvPr>
            <p:cNvSpPr/>
            <p:nvPr/>
          </p:nvSpPr>
          <p:spPr>
            <a:xfrm>
              <a:off x="8417753" y="4869893"/>
              <a:ext cx="463604" cy="863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5" name="Rounded Rectangle 274">
              <a:extLst>
                <a:ext uri="{FF2B5EF4-FFF2-40B4-BE49-F238E27FC236}">
                  <a16:creationId xmlns:a16="http://schemas.microsoft.com/office/drawing/2014/main" id="{EB862E12-13BF-BD49-A544-3AEB44EAE15D}"/>
                </a:ext>
              </a:extLst>
            </p:cNvPr>
            <p:cNvSpPr/>
            <p:nvPr/>
          </p:nvSpPr>
          <p:spPr>
            <a:xfrm>
              <a:off x="8002034" y="4669814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8" name="Rounded Rectangle 277">
              <a:extLst>
                <a:ext uri="{FF2B5EF4-FFF2-40B4-BE49-F238E27FC236}">
                  <a16:creationId xmlns:a16="http://schemas.microsoft.com/office/drawing/2014/main" id="{A6E84832-0607-DD41-9F5F-E1C648EDC27F}"/>
                </a:ext>
              </a:extLst>
            </p:cNvPr>
            <p:cNvSpPr/>
            <p:nvPr/>
          </p:nvSpPr>
          <p:spPr>
            <a:xfrm>
              <a:off x="7529975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9" name="Rounded Rectangle 278">
              <a:extLst>
                <a:ext uri="{FF2B5EF4-FFF2-40B4-BE49-F238E27FC236}">
                  <a16:creationId xmlns:a16="http://schemas.microsoft.com/office/drawing/2014/main" id="{711F84AE-EE8F-EE42-A861-C259E3847C15}"/>
                </a:ext>
              </a:extLst>
            </p:cNvPr>
            <p:cNvSpPr/>
            <p:nvPr/>
          </p:nvSpPr>
          <p:spPr>
            <a:xfrm>
              <a:off x="7883601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0" name="Rounded Rectangle 279">
              <a:extLst>
                <a:ext uri="{FF2B5EF4-FFF2-40B4-BE49-F238E27FC236}">
                  <a16:creationId xmlns:a16="http://schemas.microsoft.com/office/drawing/2014/main" id="{FE132BB0-DE2D-9D45-A144-F3666EB94576}"/>
                </a:ext>
              </a:extLst>
            </p:cNvPr>
            <p:cNvSpPr/>
            <p:nvPr/>
          </p:nvSpPr>
          <p:spPr>
            <a:xfrm>
              <a:off x="8242737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5AB9EEAA-4FAE-B749-B59A-0B86380D57E3}"/>
                </a:ext>
              </a:extLst>
            </p:cNvPr>
            <p:cNvSpPr/>
            <p:nvPr/>
          </p:nvSpPr>
          <p:spPr>
            <a:xfrm>
              <a:off x="8596363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6" name="Rounded Rectangle 285">
              <a:extLst>
                <a:ext uri="{FF2B5EF4-FFF2-40B4-BE49-F238E27FC236}">
                  <a16:creationId xmlns:a16="http://schemas.microsoft.com/office/drawing/2014/main" id="{7051B4E8-CAEF-294B-A9AF-EFD7BE731751}"/>
                </a:ext>
              </a:extLst>
            </p:cNvPr>
            <p:cNvSpPr/>
            <p:nvPr/>
          </p:nvSpPr>
          <p:spPr>
            <a:xfrm>
              <a:off x="7202223" y="3916204"/>
              <a:ext cx="167984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287" name="Rounded Rectangle 286">
              <a:extLst>
                <a:ext uri="{FF2B5EF4-FFF2-40B4-BE49-F238E27FC236}">
                  <a16:creationId xmlns:a16="http://schemas.microsoft.com/office/drawing/2014/main" id="{12E01E70-0D5A-3340-B420-3AB984FC3D07}"/>
                </a:ext>
              </a:extLst>
            </p:cNvPr>
            <p:cNvSpPr/>
            <p:nvPr/>
          </p:nvSpPr>
          <p:spPr>
            <a:xfrm>
              <a:off x="7202223" y="3592483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E35B76D4-D8D3-1749-89FF-465748514161}"/>
                </a:ext>
              </a:extLst>
            </p:cNvPr>
            <p:cNvSpPr/>
            <p:nvPr/>
          </p:nvSpPr>
          <p:spPr>
            <a:xfrm>
              <a:off x="8203310" y="3581464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D71365DF-46BE-D64D-B2ED-DE1E1533C96E}"/>
                </a:ext>
              </a:extLst>
            </p:cNvPr>
            <p:cNvSpPr/>
            <p:nvPr/>
          </p:nvSpPr>
          <p:spPr>
            <a:xfrm>
              <a:off x="7202223" y="5252254"/>
              <a:ext cx="1631005" cy="13338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E7011FB-D05B-A242-86C4-E9430F745A5E}"/>
              </a:ext>
            </a:extLst>
          </p:cNvPr>
          <p:cNvGrpSpPr/>
          <p:nvPr/>
        </p:nvGrpSpPr>
        <p:grpSpPr>
          <a:xfrm>
            <a:off x="9777078" y="3847123"/>
            <a:ext cx="1679841" cy="2372005"/>
            <a:chOff x="9777078" y="3456772"/>
            <a:chExt cx="1679841" cy="2372005"/>
          </a:xfrm>
        </p:grpSpPr>
        <p:sp>
          <p:nvSpPr>
            <p:cNvPr id="290" name="Rounded Rectangle 289">
              <a:extLst>
                <a:ext uri="{FF2B5EF4-FFF2-40B4-BE49-F238E27FC236}">
                  <a16:creationId xmlns:a16="http://schemas.microsoft.com/office/drawing/2014/main" id="{B63CFE62-7082-954D-B572-F19D3DCF3D64}"/>
                </a:ext>
              </a:extLst>
            </p:cNvPr>
            <p:cNvSpPr/>
            <p:nvPr/>
          </p:nvSpPr>
          <p:spPr>
            <a:xfrm>
              <a:off x="9777078" y="5482716"/>
              <a:ext cx="1679133" cy="3460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 / HV</a:t>
              </a:r>
            </a:p>
          </p:txBody>
        </p:sp>
        <p:sp>
          <p:nvSpPr>
            <p:cNvPr id="291" name="Rounded Rectangle 290">
              <a:extLst>
                <a:ext uri="{FF2B5EF4-FFF2-40B4-BE49-F238E27FC236}">
                  <a16:creationId xmlns:a16="http://schemas.microsoft.com/office/drawing/2014/main" id="{F2A1D6C6-74D5-904C-A250-B1902A9E2F7A}"/>
                </a:ext>
              </a:extLst>
            </p:cNvPr>
            <p:cNvSpPr/>
            <p:nvPr/>
          </p:nvSpPr>
          <p:spPr>
            <a:xfrm>
              <a:off x="9815639" y="524795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92" name="Rounded Rectangle 291">
              <a:extLst>
                <a:ext uri="{FF2B5EF4-FFF2-40B4-BE49-F238E27FC236}">
                  <a16:creationId xmlns:a16="http://schemas.microsoft.com/office/drawing/2014/main" id="{E90B950B-09CA-F047-8476-2072A2FF425B}"/>
                </a:ext>
              </a:extLst>
            </p:cNvPr>
            <p:cNvSpPr/>
            <p:nvPr/>
          </p:nvSpPr>
          <p:spPr>
            <a:xfrm>
              <a:off x="10146145" y="5058164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93" name="Rounded Rectangle 292">
              <a:extLst>
                <a:ext uri="{FF2B5EF4-FFF2-40B4-BE49-F238E27FC236}">
                  <a16:creationId xmlns:a16="http://schemas.microsoft.com/office/drawing/2014/main" id="{570C0619-DAC1-554E-A536-CF40BADB6796}"/>
                </a:ext>
              </a:extLst>
            </p:cNvPr>
            <p:cNvSpPr/>
            <p:nvPr/>
          </p:nvSpPr>
          <p:spPr>
            <a:xfrm>
              <a:off x="9777078" y="4848817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M?</a:t>
              </a:r>
            </a:p>
          </p:txBody>
        </p:sp>
        <p:sp>
          <p:nvSpPr>
            <p:cNvPr id="294" name="Rounded Rectangle 293">
              <a:extLst>
                <a:ext uri="{FF2B5EF4-FFF2-40B4-BE49-F238E27FC236}">
                  <a16:creationId xmlns:a16="http://schemas.microsoft.com/office/drawing/2014/main" id="{C997FD84-B3D1-2E41-A34B-D7EDD8E6A7A0}"/>
                </a:ext>
              </a:extLst>
            </p:cNvPr>
            <p:cNvSpPr/>
            <p:nvPr/>
          </p:nvSpPr>
          <p:spPr>
            <a:xfrm>
              <a:off x="9777078" y="4340703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95" name="Rounded Rectangle 294">
              <a:extLst>
                <a:ext uri="{FF2B5EF4-FFF2-40B4-BE49-F238E27FC236}">
                  <a16:creationId xmlns:a16="http://schemas.microsoft.com/office/drawing/2014/main" id="{926CAE92-0E8A-1645-A315-BBCB5357D1BA}"/>
                </a:ext>
              </a:extLst>
            </p:cNvPr>
            <p:cNvSpPr/>
            <p:nvPr/>
          </p:nvSpPr>
          <p:spPr>
            <a:xfrm>
              <a:off x="10628305" y="5247951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6" name="Rounded Rectangle 295">
              <a:extLst>
                <a:ext uri="{FF2B5EF4-FFF2-40B4-BE49-F238E27FC236}">
                  <a16:creationId xmlns:a16="http://schemas.microsoft.com/office/drawing/2014/main" id="{7E67B6F4-E950-D44C-912C-D7E2E9CA9542}"/>
                </a:ext>
              </a:extLst>
            </p:cNvPr>
            <p:cNvSpPr/>
            <p:nvPr/>
          </p:nvSpPr>
          <p:spPr>
            <a:xfrm>
              <a:off x="10992608" y="5057182"/>
              <a:ext cx="463604" cy="863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7" name="Rounded Rectangle 296">
              <a:extLst>
                <a:ext uri="{FF2B5EF4-FFF2-40B4-BE49-F238E27FC236}">
                  <a16:creationId xmlns:a16="http://schemas.microsoft.com/office/drawing/2014/main" id="{847498C2-9405-6A4D-82B0-4979E7930EBF}"/>
                </a:ext>
              </a:extLst>
            </p:cNvPr>
            <p:cNvSpPr/>
            <p:nvPr/>
          </p:nvSpPr>
          <p:spPr>
            <a:xfrm>
              <a:off x="10576889" y="485710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8" name="Rounded Rectangle 297">
              <a:extLst>
                <a:ext uri="{FF2B5EF4-FFF2-40B4-BE49-F238E27FC236}">
                  <a16:creationId xmlns:a16="http://schemas.microsoft.com/office/drawing/2014/main" id="{F249FFA2-F59F-754B-8CEA-1DAFB4404863}"/>
                </a:ext>
              </a:extLst>
            </p:cNvPr>
            <p:cNvSpPr/>
            <p:nvPr/>
          </p:nvSpPr>
          <p:spPr>
            <a:xfrm>
              <a:off x="10104830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9" name="Rounded Rectangle 298">
              <a:extLst>
                <a:ext uri="{FF2B5EF4-FFF2-40B4-BE49-F238E27FC236}">
                  <a16:creationId xmlns:a16="http://schemas.microsoft.com/office/drawing/2014/main" id="{D162C674-BD0A-C94B-A99B-AD6157E8E61D}"/>
                </a:ext>
              </a:extLst>
            </p:cNvPr>
            <p:cNvSpPr/>
            <p:nvPr/>
          </p:nvSpPr>
          <p:spPr>
            <a:xfrm>
              <a:off x="10458456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0" name="Rounded Rectangle 299">
              <a:extLst>
                <a:ext uri="{FF2B5EF4-FFF2-40B4-BE49-F238E27FC236}">
                  <a16:creationId xmlns:a16="http://schemas.microsoft.com/office/drawing/2014/main" id="{B3B1B4CE-677C-EC45-8118-9083A47A012B}"/>
                </a:ext>
              </a:extLst>
            </p:cNvPr>
            <p:cNvSpPr/>
            <p:nvPr/>
          </p:nvSpPr>
          <p:spPr>
            <a:xfrm>
              <a:off x="10817592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1" name="Rounded Rectangle 300">
              <a:extLst>
                <a:ext uri="{FF2B5EF4-FFF2-40B4-BE49-F238E27FC236}">
                  <a16:creationId xmlns:a16="http://schemas.microsoft.com/office/drawing/2014/main" id="{11C52210-6CED-824A-9554-E111344DA7CF}"/>
                </a:ext>
              </a:extLst>
            </p:cNvPr>
            <p:cNvSpPr/>
            <p:nvPr/>
          </p:nvSpPr>
          <p:spPr>
            <a:xfrm>
              <a:off x="11171218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2" name="Rounded Rectangle 301">
              <a:extLst>
                <a:ext uri="{FF2B5EF4-FFF2-40B4-BE49-F238E27FC236}">
                  <a16:creationId xmlns:a16="http://schemas.microsoft.com/office/drawing/2014/main" id="{ECD46C49-EB1D-4F4D-AB9E-96D6119A927B}"/>
                </a:ext>
              </a:extLst>
            </p:cNvPr>
            <p:cNvSpPr/>
            <p:nvPr/>
          </p:nvSpPr>
          <p:spPr>
            <a:xfrm>
              <a:off x="9777078" y="3791512"/>
              <a:ext cx="167984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303" name="Rounded Rectangle 302">
              <a:extLst>
                <a:ext uri="{FF2B5EF4-FFF2-40B4-BE49-F238E27FC236}">
                  <a16:creationId xmlns:a16="http://schemas.microsoft.com/office/drawing/2014/main" id="{86A5742B-D90F-9B4F-8E04-1C50810FB6C3}"/>
                </a:ext>
              </a:extLst>
            </p:cNvPr>
            <p:cNvSpPr/>
            <p:nvPr/>
          </p:nvSpPr>
          <p:spPr>
            <a:xfrm>
              <a:off x="9777078" y="3467791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304" name="Rounded Rectangle 303">
              <a:extLst>
                <a:ext uri="{FF2B5EF4-FFF2-40B4-BE49-F238E27FC236}">
                  <a16:creationId xmlns:a16="http://schemas.microsoft.com/office/drawing/2014/main" id="{14416080-44CA-6C42-917A-C63C2E0C537C}"/>
                </a:ext>
              </a:extLst>
            </p:cNvPr>
            <p:cNvSpPr/>
            <p:nvPr/>
          </p:nvSpPr>
          <p:spPr>
            <a:xfrm>
              <a:off x="10778165" y="3456772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5CB73C8D-BEAB-5148-B8DC-524A23B53C6D}"/>
                </a:ext>
              </a:extLst>
            </p:cNvPr>
            <p:cNvSpPr/>
            <p:nvPr/>
          </p:nvSpPr>
          <p:spPr>
            <a:xfrm>
              <a:off x="9777078" y="4649481"/>
              <a:ext cx="1631005" cy="13338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MUX</a:t>
              </a:r>
            </a:p>
          </p:txBody>
        </p:sp>
      </p:grpSp>
      <p:sp>
        <p:nvSpPr>
          <p:cNvPr id="310" name="Down Arrow 309">
            <a:extLst>
              <a:ext uri="{FF2B5EF4-FFF2-40B4-BE49-F238E27FC236}">
                <a16:creationId xmlns:a16="http://schemas.microsoft.com/office/drawing/2014/main" id="{709B5273-E7BB-EE41-9246-813801DD07EC}"/>
              </a:ext>
            </a:extLst>
          </p:cNvPr>
          <p:cNvSpPr/>
          <p:nvPr/>
        </p:nvSpPr>
        <p:spPr>
          <a:xfrm rot="2715260">
            <a:off x="8642666" y="3069071"/>
            <a:ext cx="382371" cy="629252"/>
          </a:xfrm>
          <a:prstGeom prst="downArrow">
            <a:avLst>
              <a:gd name="adj1" fmla="val 26437"/>
              <a:gd name="adj2" fmla="val 4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Down Arrow 310">
            <a:extLst>
              <a:ext uri="{FF2B5EF4-FFF2-40B4-BE49-F238E27FC236}">
                <a16:creationId xmlns:a16="http://schemas.microsoft.com/office/drawing/2014/main" id="{E1332C55-A334-2542-861D-41A1290480F7}"/>
              </a:ext>
            </a:extLst>
          </p:cNvPr>
          <p:cNvSpPr/>
          <p:nvPr/>
        </p:nvSpPr>
        <p:spPr>
          <a:xfrm rot="18910994" flipH="1">
            <a:off x="9704324" y="3053647"/>
            <a:ext cx="382371" cy="629252"/>
          </a:xfrm>
          <a:prstGeom prst="downArrow">
            <a:avLst>
              <a:gd name="adj1" fmla="val 26437"/>
              <a:gd name="adj2" fmla="val 4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B658DBB4-D2C7-F64A-AAD0-80936C8CA96F}"/>
              </a:ext>
            </a:extLst>
          </p:cNvPr>
          <p:cNvSpPr/>
          <p:nvPr/>
        </p:nvSpPr>
        <p:spPr>
          <a:xfrm>
            <a:off x="9936866" y="4908460"/>
            <a:ext cx="582027" cy="823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M?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F84AA1D5-14CC-8048-AEC1-9413C3A12597}"/>
              </a:ext>
            </a:extLst>
          </p:cNvPr>
          <p:cNvSpPr/>
          <p:nvPr/>
        </p:nvSpPr>
        <p:spPr>
          <a:xfrm>
            <a:off x="10749533" y="4908312"/>
            <a:ext cx="528068" cy="82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60EEEF4-93BE-DE4B-B394-78537D79A91B}"/>
              </a:ext>
            </a:extLst>
          </p:cNvPr>
          <p:cNvGrpSpPr/>
          <p:nvPr/>
        </p:nvGrpSpPr>
        <p:grpSpPr>
          <a:xfrm>
            <a:off x="323455" y="1011519"/>
            <a:ext cx="6945670" cy="3190280"/>
            <a:chOff x="323455" y="1415569"/>
            <a:chExt cx="6945670" cy="3190280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ECE5C63B-DC37-8844-81BE-1780A753AB9B}"/>
                </a:ext>
              </a:extLst>
            </p:cNvPr>
            <p:cNvSpPr/>
            <p:nvPr/>
          </p:nvSpPr>
          <p:spPr>
            <a:xfrm>
              <a:off x="411125" y="2300176"/>
              <a:ext cx="1066794" cy="934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Command / </a:t>
              </a:r>
            </a:p>
            <a:p>
              <a:pPr algn="ctr"/>
              <a:r>
                <a:rPr lang="en-US" sz="1200" dirty="0"/>
                <a:t>Data </a:t>
              </a:r>
            </a:p>
            <a:p>
              <a:pPr algn="ctr"/>
              <a:r>
                <a:rPr lang="en-US" sz="1200" dirty="0"/>
                <a:t>Interface</a:t>
              </a:r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F2DFF2AC-834F-E440-9AEC-67A216D084BC}"/>
                </a:ext>
              </a:extLst>
            </p:cNvPr>
            <p:cNvSpPr/>
            <p:nvPr/>
          </p:nvSpPr>
          <p:spPr>
            <a:xfrm>
              <a:off x="1630324" y="3474038"/>
              <a:ext cx="1109157" cy="67733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State Machine</a:t>
              </a:r>
            </a:p>
            <a:p>
              <a:pPr algn="ctr"/>
              <a:r>
                <a:rPr lang="en-US" sz="1200" dirty="0"/>
                <a:t>(Instruction)</a:t>
              </a:r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DCDBA11F-87F0-E54D-B39A-C8EF3A881AAE}"/>
                </a:ext>
              </a:extLst>
            </p:cNvPr>
            <p:cNvSpPr/>
            <p:nvPr/>
          </p:nvSpPr>
          <p:spPr>
            <a:xfrm>
              <a:off x="1757455" y="1540860"/>
              <a:ext cx="822216" cy="39359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Buffer</a:t>
              </a:r>
            </a:p>
          </p:txBody>
        </p: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9C93B319-CCB6-914D-AEAF-B1BAEC979E91}"/>
                </a:ext>
              </a:extLst>
            </p:cNvPr>
            <p:cNvSpPr/>
            <p:nvPr/>
          </p:nvSpPr>
          <p:spPr>
            <a:xfrm>
              <a:off x="1773794" y="2436740"/>
              <a:ext cx="822216" cy="66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Address Tag</a:t>
              </a:r>
            </a:p>
          </p:txBody>
        </p:sp>
        <p:cxnSp>
          <p:nvCxnSpPr>
            <p:cNvPr id="163" name="Elbow Connector 162">
              <a:extLst>
                <a:ext uri="{FF2B5EF4-FFF2-40B4-BE49-F238E27FC236}">
                  <a16:creationId xmlns:a16="http://schemas.microsoft.com/office/drawing/2014/main" id="{E02C2F95-B2FC-3A41-B7BC-0F00F40E273D}"/>
                </a:ext>
              </a:extLst>
            </p:cNvPr>
            <p:cNvCxnSpPr>
              <a:cxnSpLocks/>
              <a:stCxn id="159" idx="3"/>
              <a:endCxn id="162" idx="1"/>
            </p:cNvCxnSpPr>
            <p:nvPr/>
          </p:nvCxnSpPr>
          <p:spPr>
            <a:xfrm flipV="1">
              <a:off x="1477919" y="2767490"/>
              <a:ext cx="29587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Elbow Connector 164">
              <a:extLst>
                <a:ext uri="{FF2B5EF4-FFF2-40B4-BE49-F238E27FC236}">
                  <a16:creationId xmlns:a16="http://schemas.microsoft.com/office/drawing/2014/main" id="{D9F2B612-CF0F-D445-83EA-347B2EFA350A}"/>
                </a:ext>
              </a:extLst>
            </p:cNvPr>
            <p:cNvCxnSpPr>
              <a:cxnSpLocks/>
              <a:stCxn id="159" idx="2"/>
              <a:endCxn id="160" idx="1"/>
            </p:cNvCxnSpPr>
            <p:nvPr/>
          </p:nvCxnSpPr>
          <p:spPr>
            <a:xfrm rot="16200000" flipH="1">
              <a:off x="998474" y="3180853"/>
              <a:ext cx="577898" cy="685802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Elbow Connector 165">
              <a:extLst>
                <a:ext uri="{FF2B5EF4-FFF2-40B4-BE49-F238E27FC236}">
                  <a16:creationId xmlns:a16="http://schemas.microsoft.com/office/drawing/2014/main" id="{7FF4A525-E019-9C4C-8487-C17A18228428}"/>
                </a:ext>
              </a:extLst>
            </p:cNvPr>
            <p:cNvCxnSpPr>
              <a:cxnSpLocks/>
              <a:stCxn id="159" idx="0"/>
              <a:endCxn id="161" idx="1"/>
            </p:cNvCxnSpPr>
            <p:nvPr/>
          </p:nvCxnSpPr>
          <p:spPr>
            <a:xfrm rot="5400000" flipH="1" flipV="1">
              <a:off x="1069729" y="1612451"/>
              <a:ext cx="562519" cy="812933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42FB2897-2F7C-6742-A340-8471970DC7D9}"/>
                </a:ext>
              </a:extLst>
            </p:cNvPr>
            <p:cNvSpPr/>
            <p:nvPr/>
          </p:nvSpPr>
          <p:spPr>
            <a:xfrm>
              <a:off x="4874641" y="2055249"/>
              <a:ext cx="707966" cy="6773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Global MUX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FBC189F2-F2AE-5446-9B0E-725BB4A66B30}"/>
                </a:ext>
              </a:extLst>
            </p:cNvPr>
            <p:cNvSpPr/>
            <p:nvPr/>
          </p:nvSpPr>
          <p:spPr>
            <a:xfrm>
              <a:off x="3069761" y="2563800"/>
              <a:ext cx="822711" cy="6773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Analog / control</a:t>
              </a:r>
            </a:p>
          </p:txBody>
        </p:sp>
        <p:cxnSp>
          <p:nvCxnSpPr>
            <p:cNvPr id="169" name="Elbow Connector 168">
              <a:extLst>
                <a:ext uri="{FF2B5EF4-FFF2-40B4-BE49-F238E27FC236}">
                  <a16:creationId xmlns:a16="http://schemas.microsoft.com/office/drawing/2014/main" id="{F2B7C5DA-8EDA-2944-B9B7-4560EE7D5898}"/>
                </a:ext>
              </a:extLst>
            </p:cNvPr>
            <p:cNvCxnSpPr>
              <a:cxnSpLocks/>
              <a:stCxn id="160" idx="3"/>
              <a:endCxn id="168" idx="1"/>
            </p:cNvCxnSpPr>
            <p:nvPr/>
          </p:nvCxnSpPr>
          <p:spPr>
            <a:xfrm flipV="1">
              <a:off x="2739481" y="2902465"/>
              <a:ext cx="330280" cy="9102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lbow Connector 169">
              <a:extLst>
                <a:ext uri="{FF2B5EF4-FFF2-40B4-BE49-F238E27FC236}">
                  <a16:creationId xmlns:a16="http://schemas.microsoft.com/office/drawing/2014/main" id="{855E1F11-DF86-5547-94E9-2028D90B28C7}"/>
                </a:ext>
              </a:extLst>
            </p:cNvPr>
            <p:cNvCxnSpPr>
              <a:cxnSpLocks/>
              <a:stCxn id="162" idx="2"/>
              <a:endCxn id="160" idx="0"/>
            </p:cNvCxnSpPr>
            <p:nvPr/>
          </p:nvCxnSpPr>
          <p:spPr>
            <a:xfrm rot="16200000" flipH="1">
              <a:off x="1997003" y="3286138"/>
              <a:ext cx="37579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lbow Connector 171">
              <a:extLst>
                <a:ext uri="{FF2B5EF4-FFF2-40B4-BE49-F238E27FC236}">
                  <a16:creationId xmlns:a16="http://schemas.microsoft.com/office/drawing/2014/main" id="{0560ABCD-DAAD-9F49-983A-58A502898F0D}"/>
                </a:ext>
              </a:extLst>
            </p:cNvPr>
            <p:cNvCxnSpPr>
              <a:cxnSpLocks/>
              <a:stCxn id="168" idx="3"/>
              <a:endCxn id="167" idx="1"/>
            </p:cNvCxnSpPr>
            <p:nvPr/>
          </p:nvCxnSpPr>
          <p:spPr>
            <a:xfrm flipV="1">
              <a:off x="3892472" y="2393913"/>
              <a:ext cx="982169" cy="508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lbow Connector 172">
              <a:extLst>
                <a:ext uri="{FF2B5EF4-FFF2-40B4-BE49-F238E27FC236}">
                  <a16:creationId xmlns:a16="http://schemas.microsoft.com/office/drawing/2014/main" id="{AB635889-BE93-914A-97B4-7C80DDE06CAC}"/>
                </a:ext>
              </a:extLst>
            </p:cNvPr>
            <p:cNvCxnSpPr>
              <a:cxnSpLocks/>
              <a:stCxn id="177" idx="2"/>
              <a:endCxn id="174" idx="2"/>
            </p:cNvCxnSpPr>
            <p:nvPr/>
          </p:nvCxnSpPr>
          <p:spPr>
            <a:xfrm rot="5400000" flipH="1" flipV="1">
              <a:off x="5366660" y="2706158"/>
              <a:ext cx="1062904" cy="1338979"/>
            </a:xfrm>
            <a:prstGeom prst="bentConnector3">
              <a:avLst>
                <a:gd name="adj1" fmla="val -21507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6422016E-1E2B-5B40-AEC1-9CB7805C96C7}"/>
                </a:ext>
              </a:extLst>
            </p:cNvPr>
            <p:cNvSpPr/>
            <p:nvPr/>
          </p:nvSpPr>
          <p:spPr>
            <a:xfrm>
              <a:off x="5866078" y="1415569"/>
              <a:ext cx="1403047" cy="1428627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64Mb/tile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4X4 Patches/Tile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Patch footprint is ~[50µm]</a:t>
              </a:r>
              <a:r>
                <a:rPr lang="en-US" sz="12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41P node</a:t>
              </a:r>
              <a:endPara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6" name="Elbow Connector 175">
              <a:extLst>
                <a:ext uri="{FF2B5EF4-FFF2-40B4-BE49-F238E27FC236}">
                  <a16:creationId xmlns:a16="http://schemas.microsoft.com/office/drawing/2014/main" id="{9C34A145-D291-4F4A-A9AB-0C2ED50B8C29}"/>
                </a:ext>
              </a:extLst>
            </p:cNvPr>
            <p:cNvCxnSpPr>
              <a:cxnSpLocks/>
              <a:stCxn id="168" idx="0"/>
              <a:endCxn id="181" idx="2"/>
            </p:cNvCxnSpPr>
            <p:nvPr/>
          </p:nvCxnSpPr>
          <p:spPr>
            <a:xfrm rot="5400000" flipH="1" flipV="1">
              <a:off x="3166444" y="2249127"/>
              <a:ext cx="62934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50B82BDB-C866-8D4F-877F-102138D5BD61}"/>
                </a:ext>
              </a:extLst>
            </p:cNvPr>
            <p:cNvSpPr/>
            <p:nvPr/>
          </p:nvSpPr>
          <p:spPr>
            <a:xfrm>
              <a:off x="4874640" y="3245584"/>
              <a:ext cx="707966" cy="661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MUX</a:t>
              </a:r>
            </a:p>
          </p:txBody>
        </p:sp>
        <p:cxnSp>
          <p:nvCxnSpPr>
            <p:cNvPr id="178" name="Elbow Connector 177">
              <a:extLst>
                <a:ext uri="{FF2B5EF4-FFF2-40B4-BE49-F238E27FC236}">
                  <a16:creationId xmlns:a16="http://schemas.microsoft.com/office/drawing/2014/main" id="{3B4EDD62-78EF-5249-B028-B1D8DC7DE54B}"/>
                </a:ext>
              </a:extLst>
            </p:cNvPr>
            <p:cNvCxnSpPr>
              <a:cxnSpLocks/>
              <a:stCxn id="168" idx="2"/>
              <a:endCxn id="177" idx="1"/>
            </p:cNvCxnSpPr>
            <p:nvPr/>
          </p:nvCxnSpPr>
          <p:spPr>
            <a:xfrm rot="16200000" flipH="1">
              <a:off x="4010272" y="2711973"/>
              <a:ext cx="335213" cy="139352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>
              <a:extLst>
                <a:ext uri="{FF2B5EF4-FFF2-40B4-BE49-F238E27FC236}">
                  <a16:creationId xmlns:a16="http://schemas.microsoft.com/office/drawing/2014/main" id="{D25B05D3-1FF3-7944-9C19-1AF10F3EA5C3}"/>
                </a:ext>
              </a:extLst>
            </p:cNvPr>
            <p:cNvCxnSpPr>
              <a:cxnSpLocks/>
              <a:stCxn id="161" idx="3"/>
              <a:endCxn id="181" idx="1"/>
            </p:cNvCxnSpPr>
            <p:nvPr/>
          </p:nvCxnSpPr>
          <p:spPr>
            <a:xfrm flipV="1">
              <a:off x="2579671" y="1737656"/>
              <a:ext cx="49009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02A32CAD-DE1C-5A4F-9B66-F0D4BFF02805}"/>
                </a:ext>
              </a:extLst>
            </p:cNvPr>
            <p:cNvCxnSpPr>
              <a:cxnSpLocks/>
              <a:stCxn id="167" idx="2"/>
              <a:endCxn id="177" idx="0"/>
            </p:cNvCxnSpPr>
            <p:nvPr/>
          </p:nvCxnSpPr>
          <p:spPr>
            <a:xfrm rot="5400000">
              <a:off x="4972121" y="2989080"/>
              <a:ext cx="51300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1884BDE0-05A6-F847-9A6F-FBB339F00A76}"/>
                </a:ext>
              </a:extLst>
            </p:cNvPr>
            <p:cNvSpPr/>
            <p:nvPr/>
          </p:nvSpPr>
          <p:spPr>
            <a:xfrm>
              <a:off x="3069762" y="1540859"/>
              <a:ext cx="822711" cy="393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Read / Write</a:t>
              </a:r>
            </a:p>
          </p:txBody>
        </p:sp>
        <p:cxnSp>
          <p:nvCxnSpPr>
            <p:cNvPr id="182" name="Elbow Connector 181">
              <a:extLst>
                <a:ext uri="{FF2B5EF4-FFF2-40B4-BE49-F238E27FC236}">
                  <a16:creationId xmlns:a16="http://schemas.microsoft.com/office/drawing/2014/main" id="{B988F2F9-107D-264D-87F3-48E9D4AE7476}"/>
                </a:ext>
              </a:extLst>
            </p:cNvPr>
            <p:cNvCxnSpPr>
              <a:cxnSpLocks/>
              <a:stCxn id="181" idx="3"/>
              <a:endCxn id="167" idx="0"/>
            </p:cNvCxnSpPr>
            <p:nvPr/>
          </p:nvCxnSpPr>
          <p:spPr>
            <a:xfrm>
              <a:off x="3892473" y="1737656"/>
              <a:ext cx="1336151" cy="317593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33304C2-71D9-0148-A04A-BE43A9777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5053" y="2327476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8AA8F123-81DD-1B4D-AE80-43ABB829EC54}"/>
                </a:ext>
              </a:extLst>
            </p:cNvPr>
            <p:cNvSpPr txBox="1"/>
            <p:nvPr/>
          </p:nvSpPr>
          <p:spPr>
            <a:xfrm flipH="1">
              <a:off x="5543722" y="3515293"/>
              <a:ext cx="9628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1K/Patch</a:t>
              </a:r>
            </a:p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On Pitch Via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6AB21A15-D8A8-224F-9ECA-350C45897399}"/>
                </a:ext>
              </a:extLst>
            </p:cNvPr>
            <p:cNvSpPr txBox="1"/>
            <p:nvPr/>
          </p:nvSpPr>
          <p:spPr>
            <a:xfrm flipH="1">
              <a:off x="5311205" y="2902464"/>
              <a:ext cx="729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32/Patch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B8EDED2-B928-AB43-9A8F-8A7D86A78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1000" y="3532010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7392B19-E8EC-004C-8E51-1C719BD21E79}"/>
                </a:ext>
              </a:extLst>
            </p:cNvPr>
            <p:cNvSpPr txBox="1"/>
            <p:nvPr/>
          </p:nvSpPr>
          <p:spPr>
            <a:xfrm flipH="1">
              <a:off x="4026842" y="3255677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12627A5-E243-3F49-B977-0AF44521E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663" y="295582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D87C8690-4960-C64F-AF75-BA7447A52DE6}"/>
                </a:ext>
              </a:extLst>
            </p:cNvPr>
            <p:cNvSpPr/>
            <p:nvPr/>
          </p:nvSpPr>
          <p:spPr>
            <a:xfrm>
              <a:off x="2637577" y="4379822"/>
              <a:ext cx="610501" cy="2260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LVT</a:t>
              </a: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9193A5C9-272E-654E-A48A-AB398BE42B91}"/>
                </a:ext>
              </a:extLst>
            </p:cNvPr>
            <p:cNvSpPr/>
            <p:nvPr/>
          </p:nvSpPr>
          <p:spPr>
            <a:xfrm>
              <a:off x="3386269" y="4379821"/>
              <a:ext cx="610501" cy="226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Mixed</a:t>
              </a: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287BBEC3-2AAD-FD43-B105-8E021552914D}"/>
                </a:ext>
              </a:extLst>
            </p:cNvPr>
            <p:cNvSpPr/>
            <p:nvPr/>
          </p:nvSpPr>
          <p:spPr>
            <a:xfrm>
              <a:off x="4134961" y="4379821"/>
              <a:ext cx="610501" cy="2260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CBB1A9B6-EF34-BA47-9FFA-D067293CD1D4}"/>
                </a:ext>
              </a:extLst>
            </p:cNvPr>
            <p:cNvSpPr txBox="1"/>
            <p:nvPr/>
          </p:nvSpPr>
          <p:spPr>
            <a:xfrm flipH="1">
              <a:off x="4084217" y="2113300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CF7B1B5-4F7E-CE46-9B54-AF69E85C8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1725" y="3504739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Elbow Connector 198">
              <a:extLst>
                <a:ext uri="{FF2B5EF4-FFF2-40B4-BE49-F238E27FC236}">
                  <a16:creationId xmlns:a16="http://schemas.microsoft.com/office/drawing/2014/main" id="{0C67CC32-0630-9D4B-AACA-7C3B47B0B7BD}"/>
                </a:ext>
              </a:extLst>
            </p:cNvPr>
            <p:cNvCxnSpPr>
              <a:cxnSpLocks/>
            </p:cNvCxnSpPr>
            <p:nvPr/>
          </p:nvCxnSpPr>
          <p:spPr>
            <a:xfrm>
              <a:off x="690975" y="4579087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Elbow Connector 200">
              <a:extLst>
                <a:ext uri="{FF2B5EF4-FFF2-40B4-BE49-F238E27FC236}">
                  <a16:creationId xmlns:a16="http://schemas.microsoft.com/office/drawing/2014/main" id="{5EB33BD5-3A83-E544-B737-D9AD1E197874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31" y="4580091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9BA3150-7B87-584E-854B-78C77B7F6477}"/>
                </a:ext>
              </a:extLst>
            </p:cNvPr>
            <p:cNvSpPr/>
            <p:nvPr/>
          </p:nvSpPr>
          <p:spPr>
            <a:xfrm>
              <a:off x="837145" y="4384895"/>
              <a:ext cx="51943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HiZ</a:t>
              </a: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12B794E-DC45-684E-BC9F-0F9C29C2E6C2}"/>
                </a:ext>
              </a:extLst>
            </p:cNvPr>
            <p:cNvSpPr/>
            <p:nvPr/>
          </p:nvSpPr>
          <p:spPr>
            <a:xfrm>
              <a:off x="1817938" y="4389475"/>
              <a:ext cx="5338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LoZ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9937C50A-5E38-AD41-8205-7DAED86FC5BB}"/>
                </a:ext>
              </a:extLst>
            </p:cNvPr>
            <p:cNvSpPr/>
            <p:nvPr/>
          </p:nvSpPr>
          <p:spPr>
            <a:xfrm>
              <a:off x="323455" y="1436764"/>
              <a:ext cx="2543498" cy="2805659"/>
            </a:xfrm>
            <a:prstGeom prst="rect">
              <a:avLst/>
            </a:prstGeom>
            <a:solidFill>
              <a:srgbClr val="A8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B370AC4-7F8E-324B-B84A-CB6E23B47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739" y="166205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3880904-5386-FA45-B1E6-05655B41B4EA}"/>
                </a:ext>
              </a:extLst>
            </p:cNvPr>
            <p:cNvSpPr txBox="1"/>
            <p:nvPr/>
          </p:nvSpPr>
          <p:spPr>
            <a:xfrm flipH="1">
              <a:off x="4325814" y="1511879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1/Tile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488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1771999" y="681"/>
            <a:ext cx="8747419" cy="55591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ATF HIGH LEVEL FLOOR PLAN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56449" y="6536080"/>
            <a:ext cx="238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Intel Confidential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895" y="82857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4632" y="828574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5612" y="82857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6592" y="828572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70895" y="132038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4632" y="1320389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25612" y="132038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96592" y="1320387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70895" y="181219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54632" y="1812199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25612" y="181219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96592" y="1812197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70895" y="230401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4632" y="2304014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25612" y="230401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96592" y="2304012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70895" y="279582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54632" y="2795821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25612" y="279582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96592" y="2795819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70895" y="328763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54632" y="3287636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25612" y="328763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96592" y="3287634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70895" y="377944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54632" y="3779446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25612" y="377944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96592" y="3779444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70895" y="427126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54632" y="4271261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25612" y="427126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6592" y="4271259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0894" y="4763073"/>
            <a:ext cx="3909434" cy="37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70894" y="5134462"/>
            <a:ext cx="3909434" cy="190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647" y="5070220"/>
            <a:ext cx="904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7339" y="4774718"/>
            <a:ext cx="1874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PERIPHERY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98681" y="4359653"/>
            <a:ext cx="757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PART 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83799" y="920594"/>
            <a:ext cx="87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PART 31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987262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45861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504460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63059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21658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80257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538856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797455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041490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300089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558688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817287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075886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334485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593084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851683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987262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245861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504460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763059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21658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80257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538856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797455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041490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300089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58688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817287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075886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334485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9593084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851683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987262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245861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504460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763059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021658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280257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538856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797455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041490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300089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8558688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817287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75886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334485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593084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851683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987262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245861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04460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763059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021658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280257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538856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97455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041490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300089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558688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817287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075886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334485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593084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851683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987262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245861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504460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763059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021658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280257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538856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797455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041490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300089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8558688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8817287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9075886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9334485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9593084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9851683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87262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245861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504460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763059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021658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280257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538856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797455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041490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300089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8558688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817287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9075886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9334485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9593084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9851683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987262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245861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504460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6763059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7021658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280257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538856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797455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8041490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8300089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558688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817287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075886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334485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593084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851683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987262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245861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6504460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763059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7021658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80257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538856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7797455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8041490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8300089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8558688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817287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9075886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9334485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9593084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9851683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5987262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6245861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504459" y="1828798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021659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7280258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538856" y="1828798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797455" y="1828799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041491" y="1829736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300090" y="1829736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558688" y="1829735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8817287" y="1829735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9075888" y="1829736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9334487" y="1830870"/>
            <a:ext cx="258599" cy="148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593085" y="1830869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9851684" y="1830869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5831712" y="1971719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5831712" y="2226095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831712" y="2459645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5831712" y="2714021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5831712" y="2947571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5831712" y="3201947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5831712" y="3435497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5831711" y="3689873"/>
            <a:ext cx="156660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777902" y="3647784"/>
            <a:ext cx="40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79"/>
            <a:r>
              <a:rPr lang="en-US" sz="800" dirty="0">
                <a:solidFill>
                  <a:prstClr val="black"/>
                </a:solidFill>
                <a:latin typeface="Calibri"/>
              </a:rPr>
              <a:t>Tile 0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949143" y="1935225"/>
            <a:ext cx="483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800" dirty="0">
                <a:solidFill>
                  <a:prstClr val="black"/>
                </a:solidFill>
                <a:latin typeface="Calibri"/>
              </a:rPr>
              <a:t>Tile 127</a:t>
            </a:r>
          </a:p>
        </p:txBody>
      </p:sp>
      <p:cxnSp>
        <p:nvCxnSpPr>
          <p:cNvPr id="255" name="Straight Arrow Connector 254"/>
          <p:cNvCxnSpPr/>
          <p:nvPr/>
        </p:nvCxnSpPr>
        <p:spPr>
          <a:xfrm>
            <a:off x="4951930" y="1037615"/>
            <a:ext cx="966929" cy="342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/>
          <p:cNvSpPr/>
          <p:nvPr/>
        </p:nvSpPr>
        <p:spPr>
          <a:xfrm>
            <a:off x="5624477" y="1979687"/>
            <a:ext cx="159232" cy="1963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5980534" y="4149595"/>
            <a:ext cx="4121911" cy="150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7182347" y="4090096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LWLs/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LWLd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/PCL CTRL DRVRS</a:t>
            </a:r>
          </a:p>
        </p:txBody>
      </p:sp>
      <p:sp>
        <p:nvSpPr>
          <p:cNvPr id="259" name="TextBox 258"/>
          <p:cNvSpPr txBox="1"/>
          <p:nvPr/>
        </p:nvSpPr>
        <p:spPr>
          <a:xfrm rot="16200000">
            <a:off x="4614297" y="2620648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GWLS DRVR/TERM CAPS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43" y="5438035"/>
            <a:ext cx="844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Tile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Decoders, VDM source followers, current mirrors, sense amp, mask logic, ..</a:t>
            </a:r>
          </a:p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Partition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Address drivers, PCL, VDM_DAC,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iREF_DAC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PERIPHERY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PL, Fuses, redundancy matching, HV regulators,..</a:t>
            </a:r>
          </a:p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IO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PADS,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Tx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, Rx</a:t>
            </a:r>
            <a:r>
              <a:rPr lang="en-US" sz="1800">
                <a:solidFill>
                  <a:prstClr val="black"/>
                </a:solidFill>
                <a:latin typeface="Calibri"/>
              </a:rPr>
              <a:t>, DLL,..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10102951" y="1982138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10102951" y="2236514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10102951" y="2470064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10102951" y="2724440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10102951" y="2957990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0102951" y="3212366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0102951" y="3445916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0102950" y="3700292"/>
            <a:ext cx="156660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6759393" y="1829735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5987262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6245861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6504459" y="3947231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7021659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7280258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7538856" y="3947231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7797455" y="3947232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8041491" y="3948169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8300090" y="3948169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8558688" y="3948168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8817287" y="3948168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9075888" y="3948169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9334487" y="3949303"/>
            <a:ext cx="258599" cy="148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9593085" y="3949302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9851684" y="3949302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6759393" y="3948168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urved Right Arrow 12"/>
          <p:cNvSpPr/>
          <p:nvPr/>
        </p:nvSpPr>
        <p:spPr>
          <a:xfrm rot="15989493">
            <a:off x="5704094" y="4022206"/>
            <a:ext cx="205947" cy="2030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urved Left Arrow 16"/>
          <p:cNvSpPr/>
          <p:nvPr/>
        </p:nvSpPr>
        <p:spPr>
          <a:xfrm flipV="1">
            <a:off x="10184064" y="4052788"/>
            <a:ext cx="188464" cy="2189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981040" y="1622296"/>
            <a:ext cx="4121911" cy="150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182853" y="1562797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GBLS DRVR/TERM ANALOG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10322416" y="1975838"/>
            <a:ext cx="220141" cy="1963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TextBox 292"/>
          <p:cNvSpPr txBox="1"/>
          <p:nvPr/>
        </p:nvSpPr>
        <p:spPr>
          <a:xfrm rot="16200000">
            <a:off x="9327201" y="2616799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PCL/LBLS &amp;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LBLd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DRVRS</a:t>
            </a:r>
          </a:p>
        </p:txBody>
      </p:sp>
      <p:sp>
        <p:nvSpPr>
          <p:cNvPr id="294" name="Curved Left Arrow 293"/>
          <p:cNvSpPr/>
          <p:nvPr/>
        </p:nvSpPr>
        <p:spPr>
          <a:xfrm flipH="1">
            <a:off x="5721324" y="1681608"/>
            <a:ext cx="188464" cy="2189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Curved Right Arrow 295"/>
          <p:cNvSpPr/>
          <p:nvPr/>
        </p:nvSpPr>
        <p:spPr>
          <a:xfrm rot="15989493" flipH="1" flipV="1">
            <a:off x="10177549" y="1660015"/>
            <a:ext cx="205947" cy="2030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979591" y="1149112"/>
            <a:ext cx="280019" cy="41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65709" y="768401"/>
            <a:ext cx="15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Not all of this termination edge fits under the array</a:t>
            </a:r>
          </a:p>
        </p:txBody>
      </p:sp>
    </p:spTree>
    <p:extLst>
      <p:ext uri="{BB962C8B-B14F-4D97-AF65-F5344CB8AC3E}">
        <p14:creationId xmlns:p14="http://schemas.microsoft.com/office/powerpoint/2010/main" val="353242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AE517-6A66-4E5F-870C-68FEA7635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69" y="1194881"/>
            <a:ext cx="4473134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7CE45-7FA6-4144-AC7E-60301B87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3" y="1219200"/>
            <a:ext cx="4425476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837E8-22A7-4828-842F-F5FE1E8B298B}"/>
              </a:ext>
            </a:extLst>
          </p:cNvPr>
          <p:cNvSpPr txBox="1"/>
          <p:nvPr/>
        </p:nvSpPr>
        <p:spPr>
          <a:xfrm>
            <a:off x="1600200" y="609600"/>
            <a:ext cx="215636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D5F24-1A94-448A-A546-8BE01AD67494}"/>
              </a:ext>
            </a:extLst>
          </p:cNvPr>
          <p:cNvSpPr txBox="1"/>
          <p:nvPr/>
        </p:nvSpPr>
        <p:spPr>
          <a:xfrm>
            <a:off x="7467600" y="685800"/>
            <a:ext cx="78425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LVID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E8DDA-4ECA-4BCE-B335-404C19026C5B}"/>
              </a:ext>
            </a:extLst>
          </p:cNvPr>
          <p:cNvSpPr txBox="1"/>
          <p:nvPr/>
        </p:nvSpPr>
        <p:spPr>
          <a:xfrm>
            <a:off x="5105400" y="381000"/>
            <a:ext cx="111601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A_TILE</a:t>
            </a:r>
          </a:p>
        </p:txBody>
      </p:sp>
    </p:spTree>
    <p:extLst>
      <p:ext uri="{BB962C8B-B14F-4D97-AF65-F5344CB8AC3E}">
        <p14:creationId xmlns:p14="http://schemas.microsoft.com/office/powerpoint/2010/main" val="18407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7B1786-A08B-4D6E-9A8B-16EA7DB8DAA2}"/>
              </a:ext>
            </a:extLst>
          </p:cNvPr>
          <p:cNvSpPr/>
          <p:nvPr/>
        </p:nvSpPr>
        <p:spPr>
          <a:xfrm>
            <a:off x="1897814" y="1853806"/>
            <a:ext cx="1359016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FC7ED-386E-487B-94CD-7A6D032E634C}"/>
              </a:ext>
            </a:extLst>
          </p:cNvPr>
          <p:cNvSpPr/>
          <p:nvPr/>
        </p:nvSpPr>
        <p:spPr>
          <a:xfrm>
            <a:off x="1897814" y="2836716"/>
            <a:ext cx="1359017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D5993-FAE8-43CB-AEC2-57A6CD20E1FE}"/>
              </a:ext>
            </a:extLst>
          </p:cNvPr>
          <p:cNvSpPr/>
          <p:nvPr/>
        </p:nvSpPr>
        <p:spPr>
          <a:xfrm>
            <a:off x="1897814" y="3884103"/>
            <a:ext cx="1359017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047B1-312F-4320-8856-565183D0FD52}"/>
              </a:ext>
            </a:extLst>
          </p:cNvPr>
          <p:cNvSpPr txBox="1"/>
          <p:nvPr/>
        </p:nvSpPr>
        <p:spPr>
          <a:xfrm>
            <a:off x="1897815" y="1920917"/>
            <a:ext cx="135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IO (PADs, Tx, Rx, DLL,..)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A29C3-A8F5-49F0-8F02-CCCCD7D91C8D}"/>
              </a:ext>
            </a:extLst>
          </p:cNvPr>
          <p:cNvSpPr txBox="1"/>
          <p:nvPr/>
        </p:nvSpPr>
        <p:spPr>
          <a:xfrm>
            <a:off x="1897811" y="2802996"/>
            <a:ext cx="1568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Periphery Logic 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Command processor, SIPO, PISO,..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CE948-ED7E-42E5-A442-1DA06407C58A}"/>
              </a:ext>
            </a:extLst>
          </p:cNvPr>
          <p:cNvSpPr txBox="1"/>
          <p:nvPr/>
        </p:nvSpPr>
        <p:spPr>
          <a:xfrm>
            <a:off x="1897816" y="3850383"/>
            <a:ext cx="1359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HV ( Fuses, redundancy matching, regulators 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1034A-C0BC-4550-98C4-BF9E268DD22D}"/>
              </a:ext>
            </a:extLst>
          </p:cNvPr>
          <p:cNvSpPr/>
          <p:nvPr/>
        </p:nvSpPr>
        <p:spPr>
          <a:xfrm>
            <a:off x="3782559" y="2149753"/>
            <a:ext cx="1449902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B5ED1-DE41-4EE5-A29F-D6F1AE29BD3F}"/>
              </a:ext>
            </a:extLst>
          </p:cNvPr>
          <p:cNvSpPr/>
          <p:nvPr/>
        </p:nvSpPr>
        <p:spPr>
          <a:xfrm>
            <a:off x="3782563" y="2889383"/>
            <a:ext cx="1449898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1F4437-A453-43AE-B7AE-6B9E6BAB32E7}"/>
              </a:ext>
            </a:extLst>
          </p:cNvPr>
          <p:cNvSpPr/>
          <p:nvPr/>
        </p:nvSpPr>
        <p:spPr>
          <a:xfrm>
            <a:off x="3782563" y="3625679"/>
            <a:ext cx="1449898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1D377-3864-4D14-A06C-54020EC88094}"/>
              </a:ext>
            </a:extLst>
          </p:cNvPr>
          <p:cNvSpPr txBox="1"/>
          <p:nvPr/>
        </p:nvSpPr>
        <p:spPr>
          <a:xfrm>
            <a:off x="3782561" y="2216864"/>
            <a:ext cx="135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Address Drivers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(GBL, LBL, GWL, LWL)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BA868-7903-4F99-BDA4-204139EBA1EE}"/>
              </a:ext>
            </a:extLst>
          </p:cNvPr>
          <p:cNvSpPr txBox="1"/>
          <p:nvPr/>
        </p:nvSpPr>
        <p:spPr>
          <a:xfrm>
            <a:off x="3782561" y="2875002"/>
            <a:ext cx="144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Partition Control Logic 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(Read/Write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algo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u-controller)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1CEE3-5EB3-48AE-88D6-2703685982AD}"/>
              </a:ext>
            </a:extLst>
          </p:cNvPr>
          <p:cNvSpPr txBox="1"/>
          <p:nvPr/>
        </p:nvSpPr>
        <p:spPr>
          <a:xfrm>
            <a:off x="3782566" y="3625678"/>
            <a:ext cx="156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Partition Analog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VDM_DAC,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iREF_DAC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,…)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ADCFE4-3108-4885-AEFE-AC180332A03E}"/>
              </a:ext>
            </a:extLst>
          </p:cNvPr>
          <p:cNvSpPr/>
          <p:nvPr/>
        </p:nvSpPr>
        <p:spPr>
          <a:xfrm>
            <a:off x="5763647" y="2389180"/>
            <a:ext cx="1730412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46A83-EF39-425F-9A29-29EFCDBB15C8}"/>
              </a:ext>
            </a:extLst>
          </p:cNvPr>
          <p:cNvSpPr/>
          <p:nvPr/>
        </p:nvSpPr>
        <p:spPr>
          <a:xfrm>
            <a:off x="5763647" y="3192913"/>
            <a:ext cx="1730412" cy="598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5772AF-1A6C-4A22-AFD1-409B994E25FA}"/>
              </a:ext>
            </a:extLst>
          </p:cNvPr>
          <p:cNvSpPr txBox="1"/>
          <p:nvPr/>
        </p:nvSpPr>
        <p:spPr>
          <a:xfrm>
            <a:off x="5763648" y="2390780"/>
            <a:ext cx="144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BL Tile Circuits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BL Voltage mux, Mask Logic, Sense Amp)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BF96F4-5F20-4098-8E3A-132B43001A09}"/>
              </a:ext>
            </a:extLst>
          </p:cNvPr>
          <p:cNvSpPr txBox="1"/>
          <p:nvPr/>
        </p:nvSpPr>
        <p:spPr>
          <a:xfrm>
            <a:off x="5725095" y="3227817"/>
            <a:ext cx="1832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WL Tile Circuits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WL VDM, Mask Logic, Current Mirrors, Spike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mit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30C6F8-B677-4DD9-92AB-88DF14CCFB6B}"/>
              </a:ext>
            </a:extLst>
          </p:cNvPr>
          <p:cNvSpPr/>
          <p:nvPr/>
        </p:nvSpPr>
        <p:spPr>
          <a:xfrm>
            <a:off x="9466196" y="1194677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27A20-7A50-498C-8FE0-15F56523AB75}"/>
              </a:ext>
            </a:extLst>
          </p:cNvPr>
          <p:cNvSpPr txBox="1"/>
          <p:nvPr/>
        </p:nvSpPr>
        <p:spPr>
          <a:xfrm>
            <a:off x="9466197" y="1232875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Global Column mux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20590D-539D-4B9C-9B79-FB19D64358E8}"/>
              </a:ext>
            </a:extLst>
          </p:cNvPr>
          <p:cNvSpPr/>
          <p:nvPr/>
        </p:nvSpPr>
        <p:spPr>
          <a:xfrm>
            <a:off x="9473934" y="1985306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0B9E9-7802-45D8-87F8-4DDF74B76C79}"/>
              </a:ext>
            </a:extLst>
          </p:cNvPr>
          <p:cNvSpPr txBox="1"/>
          <p:nvPr/>
        </p:nvSpPr>
        <p:spPr>
          <a:xfrm>
            <a:off x="9510266" y="1989338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Local Column mux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3240CA-974E-4C5D-826E-233B9C7E76EC}"/>
              </a:ext>
            </a:extLst>
          </p:cNvPr>
          <p:cNvSpPr/>
          <p:nvPr/>
        </p:nvSpPr>
        <p:spPr>
          <a:xfrm>
            <a:off x="9442566" y="3376445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9DDB7-FAAE-4DD0-92B7-F2741FB0EE3C}"/>
              </a:ext>
            </a:extLst>
          </p:cNvPr>
          <p:cNvSpPr txBox="1"/>
          <p:nvPr/>
        </p:nvSpPr>
        <p:spPr>
          <a:xfrm>
            <a:off x="9442567" y="3414643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Local Row mux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144144-EEBD-47D8-9A41-2D3E8D13FF1F}"/>
              </a:ext>
            </a:extLst>
          </p:cNvPr>
          <p:cNvSpPr/>
          <p:nvPr/>
        </p:nvSpPr>
        <p:spPr>
          <a:xfrm>
            <a:off x="9442566" y="4165767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159C5-94AF-4EF7-9922-00295D3CDD25}"/>
              </a:ext>
            </a:extLst>
          </p:cNvPr>
          <p:cNvSpPr txBox="1"/>
          <p:nvPr/>
        </p:nvSpPr>
        <p:spPr>
          <a:xfrm>
            <a:off x="9478898" y="4169799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Global Row mux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7A0E24-F735-4006-A2EB-C46920AFB453}"/>
              </a:ext>
            </a:extLst>
          </p:cNvPr>
          <p:cNvCxnSpPr/>
          <p:nvPr/>
        </p:nvCxnSpPr>
        <p:spPr>
          <a:xfrm>
            <a:off x="9929630" y="856933"/>
            <a:ext cx="0" cy="33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6AFA0F-A620-42B1-A0C2-EFD2C55EE27F}"/>
              </a:ext>
            </a:extLst>
          </p:cNvPr>
          <p:cNvCxnSpPr>
            <a:endCxn id="20" idx="1"/>
          </p:cNvCxnSpPr>
          <p:nvPr/>
        </p:nvCxnSpPr>
        <p:spPr>
          <a:xfrm>
            <a:off x="9021580" y="1427268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2EB401-BA17-4575-82CF-BAE576ADEA1B}"/>
              </a:ext>
            </a:extLst>
          </p:cNvPr>
          <p:cNvCxnSpPr/>
          <p:nvPr/>
        </p:nvCxnSpPr>
        <p:spPr>
          <a:xfrm>
            <a:off x="9005688" y="4390096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1B0BAC-771F-4326-9374-84C0AE139C84}"/>
              </a:ext>
            </a:extLst>
          </p:cNvPr>
          <p:cNvCxnSpPr/>
          <p:nvPr/>
        </p:nvCxnSpPr>
        <p:spPr>
          <a:xfrm>
            <a:off x="9939672" y="4600043"/>
            <a:ext cx="0" cy="33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A81824-55DC-419F-93B0-A89E433ADD0A}"/>
              </a:ext>
            </a:extLst>
          </p:cNvPr>
          <p:cNvCxnSpPr/>
          <p:nvPr/>
        </p:nvCxnSpPr>
        <p:spPr>
          <a:xfrm>
            <a:off x="9926054" y="1632985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049F2F9-8AC5-4063-A05C-7838E113F261}"/>
              </a:ext>
            </a:extLst>
          </p:cNvPr>
          <p:cNvCxnSpPr/>
          <p:nvPr/>
        </p:nvCxnSpPr>
        <p:spPr>
          <a:xfrm>
            <a:off x="9906000" y="3814753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2C339C-429A-499A-9CBA-460124BA874A}"/>
              </a:ext>
            </a:extLst>
          </p:cNvPr>
          <p:cNvCxnSpPr/>
          <p:nvPr/>
        </p:nvCxnSpPr>
        <p:spPr>
          <a:xfrm flipV="1">
            <a:off x="9821680" y="1771333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239B2E-ADDD-4225-82D6-826927AFAC4C}"/>
              </a:ext>
            </a:extLst>
          </p:cNvPr>
          <p:cNvCxnSpPr/>
          <p:nvPr/>
        </p:nvCxnSpPr>
        <p:spPr>
          <a:xfrm flipV="1">
            <a:off x="9807575" y="3981168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53D924-547E-4DAD-B4F0-0312F1F61D23}"/>
              </a:ext>
            </a:extLst>
          </p:cNvPr>
          <p:cNvCxnSpPr>
            <a:cxnSpLocks/>
          </p:cNvCxnSpPr>
          <p:nvPr/>
        </p:nvCxnSpPr>
        <p:spPr>
          <a:xfrm flipV="1">
            <a:off x="9160685" y="4346016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238E49-A405-4688-AF54-3EEDC4A5DEDC}"/>
              </a:ext>
            </a:extLst>
          </p:cNvPr>
          <p:cNvCxnSpPr>
            <a:cxnSpLocks/>
          </p:cNvCxnSpPr>
          <p:nvPr/>
        </p:nvCxnSpPr>
        <p:spPr>
          <a:xfrm flipV="1">
            <a:off x="9184315" y="1383188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B0D9EC3-06AC-4CA3-94A2-CE7ADEB93937}"/>
              </a:ext>
            </a:extLst>
          </p:cNvPr>
          <p:cNvSpPr txBox="1"/>
          <p:nvPr/>
        </p:nvSpPr>
        <p:spPr>
          <a:xfrm>
            <a:off x="9718498" y="556955"/>
            <a:ext cx="4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 err="1">
                <a:solidFill>
                  <a:prstClr val="black"/>
                </a:solidFill>
                <a:latin typeface="Calibri"/>
              </a:rPr>
              <a:t>axn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C777C8-2104-4559-A453-CDC395B429B2}"/>
              </a:ext>
            </a:extLst>
          </p:cNvPr>
          <p:cNvSpPr txBox="1"/>
          <p:nvPr/>
        </p:nvSpPr>
        <p:spPr>
          <a:xfrm>
            <a:off x="9630873" y="4955277"/>
            <a:ext cx="61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 err="1">
                <a:solidFill>
                  <a:prstClr val="black"/>
                </a:solidFill>
                <a:latin typeface="Calibri"/>
              </a:rPr>
              <a:t>hnreg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1C81EC6-186B-44AA-A685-4B2569304C1B}"/>
              </a:ext>
            </a:extLst>
          </p:cNvPr>
          <p:cNvCxnSpPr/>
          <p:nvPr/>
        </p:nvCxnSpPr>
        <p:spPr>
          <a:xfrm>
            <a:off x="9030688" y="2217356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6F6E53-72F4-4328-8DC7-44F085B67E34}"/>
              </a:ext>
            </a:extLst>
          </p:cNvPr>
          <p:cNvCxnSpPr>
            <a:cxnSpLocks/>
          </p:cNvCxnSpPr>
          <p:nvPr/>
        </p:nvCxnSpPr>
        <p:spPr>
          <a:xfrm flipV="1">
            <a:off x="9193423" y="2173276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B23587-9296-4E02-9672-4FF81F28B7AE}"/>
              </a:ext>
            </a:extLst>
          </p:cNvPr>
          <p:cNvCxnSpPr/>
          <p:nvPr/>
        </p:nvCxnSpPr>
        <p:spPr>
          <a:xfrm>
            <a:off x="9014635" y="3600622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16F1D3-84F4-4A18-8E5D-93AF8481AD0F}"/>
              </a:ext>
            </a:extLst>
          </p:cNvPr>
          <p:cNvCxnSpPr>
            <a:cxnSpLocks/>
          </p:cNvCxnSpPr>
          <p:nvPr/>
        </p:nvCxnSpPr>
        <p:spPr>
          <a:xfrm flipV="1">
            <a:off x="9177370" y="3556542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AF51539-274F-443C-A093-C2CE99AC6ED6}"/>
              </a:ext>
            </a:extLst>
          </p:cNvPr>
          <p:cNvSpPr txBox="1"/>
          <p:nvPr/>
        </p:nvSpPr>
        <p:spPr>
          <a:xfrm>
            <a:off x="7959574" y="977738"/>
            <a:ext cx="128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Global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 Global deselect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1FD8E-886B-4797-A2A9-15D34A417BDE}"/>
              </a:ext>
            </a:extLst>
          </p:cNvPr>
          <p:cNvSpPr txBox="1"/>
          <p:nvPr/>
        </p:nvSpPr>
        <p:spPr>
          <a:xfrm>
            <a:off x="7977405" y="1771207"/>
            <a:ext cx="13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Local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16 Local deselects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4E886C-B4F8-4EF6-B5AB-529E7345CC2B}"/>
              </a:ext>
            </a:extLst>
          </p:cNvPr>
          <p:cNvSpPr txBox="1"/>
          <p:nvPr/>
        </p:nvSpPr>
        <p:spPr>
          <a:xfrm>
            <a:off x="7967033" y="3590156"/>
            <a:ext cx="13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Local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16 Local deselects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C83D46-CA01-4DF4-A7BB-0CA3616A58CE}"/>
              </a:ext>
            </a:extLst>
          </p:cNvPr>
          <p:cNvSpPr txBox="1"/>
          <p:nvPr/>
        </p:nvSpPr>
        <p:spPr>
          <a:xfrm>
            <a:off x="7987773" y="4433317"/>
            <a:ext cx="128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Global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 Global deselect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E240BD-8724-4EEF-96B7-9CC42DF5A63E}"/>
              </a:ext>
            </a:extLst>
          </p:cNvPr>
          <p:cNvCxnSpPr/>
          <p:nvPr/>
        </p:nvCxnSpPr>
        <p:spPr>
          <a:xfrm>
            <a:off x="3466555" y="933450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668A7A-66FE-4015-A94D-B8D399524D84}"/>
              </a:ext>
            </a:extLst>
          </p:cNvPr>
          <p:cNvCxnSpPr/>
          <p:nvPr/>
        </p:nvCxnSpPr>
        <p:spPr>
          <a:xfrm>
            <a:off x="5485855" y="927938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A1327B-236E-40D6-8C0A-D03BADAFB51C}"/>
              </a:ext>
            </a:extLst>
          </p:cNvPr>
          <p:cNvCxnSpPr/>
          <p:nvPr/>
        </p:nvCxnSpPr>
        <p:spPr>
          <a:xfrm>
            <a:off x="7784555" y="943557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0D0BAA0-96CB-42D8-B363-8D7C3A6A76A0}"/>
              </a:ext>
            </a:extLst>
          </p:cNvPr>
          <p:cNvSpPr txBox="1"/>
          <p:nvPr/>
        </p:nvSpPr>
        <p:spPr>
          <a:xfrm>
            <a:off x="1767787" y="5361261"/>
            <a:ext cx="18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IO/Periphery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F94541-04EA-4BD7-9E50-A5FF388980D3}"/>
              </a:ext>
            </a:extLst>
          </p:cNvPr>
          <p:cNvSpPr txBox="1"/>
          <p:nvPr/>
        </p:nvSpPr>
        <p:spPr>
          <a:xfrm>
            <a:off x="5485855" y="5378980"/>
            <a:ext cx="235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Tile x128 per partition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02D388-4773-4C2B-85DA-224936957CE9}"/>
              </a:ext>
            </a:extLst>
          </p:cNvPr>
          <p:cNvSpPr txBox="1"/>
          <p:nvPr/>
        </p:nvSpPr>
        <p:spPr>
          <a:xfrm>
            <a:off x="3782565" y="5390338"/>
            <a:ext cx="18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Partition x32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3F0E01-96D3-4D1B-8DBC-98B502C58939}"/>
              </a:ext>
            </a:extLst>
          </p:cNvPr>
          <p:cNvSpPr txBox="1"/>
          <p:nvPr/>
        </p:nvSpPr>
        <p:spPr>
          <a:xfrm>
            <a:off x="8052517" y="5394207"/>
            <a:ext cx="197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Global/Local mux’s x8 per tile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42CAD81-DB37-4519-9C92-EC2F6B39C09B}"/>
              </a:ext>
            </a:extLst>
          </p:cNvPr>
          <p:cNvCxnSpPr/>
          <p:nvPr/>
        </p:nvCxnSpPr>
        <p:spPr>
          <a:xfrm>
            <a:off x="9926054" y="2419582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7E6CF9-9726-4562-A53B-50ED61918FA1}"/>
              </a:ext>
            </a:extLst>
          </p:cNvPr>
          <p:cNvCxnSpPr/>
          <p:nvPr/>
        </p:nvCxnSpPr>
        <p:spPr>
          <a:xfrm>
            <a:off x="9939672" y="3019250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41F2FB-DACE-4554-BED6-777C10A20142}"/>
              </a:ext>
            </a:extLst>
          </p:cNvPr>
          <p:cNvCxnSpPr/>
          <p:nvPr/>
        </p:nvCxnSpPr>
        <p:spPr>
          <a:xfrm flipV="1">
            <a:off x="9827629" y="2560929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98A0A3A-DE03-4CE7-83C1-F888A1E18E91}"/>
              </a:ext>
            </a:extLst>
          </p:cNvPr>
          <p:cNvCxnSpPr/>
          <p:nvPr/>
        </p:nvCxnSpPr>
        <p:spPr>
          <a:xfrm flipV="1">
            <a:off x="9831205" y="3141408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AC68E8-C280-4027-A807-C7947B739D07}"/>
              </a:ext>
            </a:extLst>
          </p:cNvPr>
          <p:cNvSpPr txBox="1"/>
          <p:nvPr/>
        </p:nvSpPr>
        <p:spPr>
          <a:xfrm>
            <a:off x="8946173" y="2581865"/>
            <a:ext cx="92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1024 LBL’s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B8DF62-F9A6-4510-B849-36F16F279E52}"/>
              </a:ext>
            </a:extLst>
          </p:cNvPr>
          <p:cNvSpPr txBox="1"/>
          <p:nvPr/>
        </p:nvSpPr>
        <p:spPr>
          <a:xfrm>
            <a:off x="8946369" y="2999066"/>
            <a:ext cx="92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1024 LWL’s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96EE2-83D1-4996-AD31-04BECCA36525}"/>
              </a:ext>
            </a:extLst>
          </p:cNvPr>
          <p:cNvSpPr txBox="1"/>
          <p:nvPr/>
        </p:nvSpPr>
        <p:spPr>
          <a:xfrm>
            <a:off x="10004425" y="1665961"/>
            <a:ext cx="73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GBL’s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2F0ADE-5C02-4347-AFA7-3618FC5FE811}"/>
              </a:ext>
            </a:extLst>
          </p:cNvPr>
          <p:cNvSpPr txBox="1"/>
          <p:nvPr/>
        </p:nvSpPr>
        <p:spPr>
          <a:xfrm>
            <a:off x="9991454" y="3844653"/>
            <a:ext cx="80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GWL’s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127258-A25F-4857-AB51-889009337CB8}"/>
              </a:ext>
            </a:extLst>
          </p:cNvPr>
          <p:cNvSpPr txBox="1"/>
          <p:nvPr/>
        </p:nvSpPr>
        <p:spPr>
          <a:xfrm>
            <a:off x="1897816" y="5775573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78512A-AE55-4835-AF4E-4E8A42CBF9C3}"/>
              </a:ext>
            </a:extLst>
          </p:cNvPr>
          <p:cNvSpPr txBox="1"/>
          <p:nvPr/>
        </p:nvSpPr>
        <p:spPr>
          <a:xfrm>
            <a:off x="3978588" y="5700354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C91A10-D96B-4A7E-85EB-3F4F1AF76B24}"/>
              </a:ext>
            </a:extLst>
          </p:cNvPr>
          <p:cNvSpPr txBox="1"/>
          <p:nvPr/>
        </p:nvSpPr>
        <p:spPr>
          <a:xfrm>
            <a:off x="6162599" y="5662019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DBB543-7821-4286-B63A-5E6781AB8E37}"/>
              </a:ext>
            </a:extLst>
          </p:cNvPr>
          <p:cNvSpPr txBox="1"/>
          <p:nvPr/>
        </p:nvSpPr>
        <p:spPr>
          <a:xfrm>
            <a:off x="8702105" y="5931714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HV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0BC44D8F-C917-487C-AF23-EE67004B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999" y="681"/>
            <a:ext cx="8747419" cy="55591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BLOCK DIAGRAM</a:t>
            </a:r>
          </a:p>
        </p:txBody>
      </p:sp>
    </p:spTree>
    <p:extLst>
      <p:ext uri="{BB962C8B-B14F-4D97-AF65-F5344CB8AC3E}">
        <p14:creationId xmlns:p14="http://schemas.microsoft.com/office/powerpoint/2010/main" val="379408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C265BEA-1F13-BC4A-801B-B0B35EB9F980}"/>
              </a:ext>
            </a:extLst>
          </p:cNvPr>
          <p:cNvGrpSpPr/>
          <p:nvPr/>
        </p:nvGrpSpPr>
        <p:grpSpPr>
          <a:xfrm>
            <a:off x="2392137" y="1687138"/>
            <a:ext cx="2359478" cy="783117"/>
            <a:chOff x="2392136" y="925838"/>
            <a:chExt cx="6490607" cy="1964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F86479-A760-FB4C-99D8-03FDB59F7E65}"/>
                </a:ext>
              </a:extLst>
            </p:cNvPr>
            <p:cNvSpPr/>
            <p:nvPr/>
          </p:nvSpPr>
          <p:spPr>
            <a:xfrm>
              <a:off x="2392136" y="2106386"/>
              <a:ext cx="6490607" cy="7837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E7437E-592E-F044-9E57-B8BE8E760E28}"/>
                </a:ext>
              </a:extLst>
            </p:cNvPr>
            <p:cNvSpPr/>
            <p:nvPr/>
          </p:nvSpPr>
          <p:spPr>
            <a:xfrm>
              <a:off x="4366531" y="1613320"/>
              <a:ext cx="2541814" cy="35968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42ED545-B198-F24A-9C78-32F67613493D}"/>
                </a:ext>
              </a:extLst>
            </p:cNvPr>
            <p:cNvSpPr/>
            <p:nvPr/>
          </p:nvSpPr>
          <p:spPr>
            <a:xfrm>
              <a:off x="2392136" y="2106386"/>
              <a:ext cx="2359478" cy="60415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C436863-08E1-3B4A-AE55-E061DF6FF4D4}"/>
                </a:ext>
              </a:extLst>
            </p:cNvPr>
            <p:cNvSpPr/>
            <p:nvPr/>
          </p:nvSpPr>
          <p:spPr>
            <a:xfrm>
              <a:off x="6523265" y="2106385"/>
              <a:ext cx="2359478" cy="60415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C4EE9A-3B0E-E84C-BD92-78EB791B4C2E}"/>
                </a:ext>
              </a:extLst>
            </p:cNvPr>
            <p:cNvSpPr/>
            <p:nvPr/>
          </p:nvSpPr>
          <p:spPr>
            <a:xfrm>
              <a:off x="2906490" y="925838"/>
              <a:ext cx="665385" cy="1180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7D35B2-799C-DA4B-AB5A-D32EB87A0986}"/>
                </a:ext>
              </a:extLst>
            </p:cNvPr>
            <p:cNvSpPr/>
            <p:nvPr/>
          </p:nvSpPr>
          <p:spPr>
            <a:xfrm>
              <a:off x="7703004" y="925838"/>
              <a:ext cx="665388" cy="1180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9BF353-450B-2248-A35D-FA1931EC77E1}"/>
                </a:ext>
              </a:extLst>
            </p:cNvPr>
            <p:cNvSpPr/>
            <p:nvPr/>
          </p:nvSpPr>
          <p:spPr>
            <a:xfrm>
              <a:off x="5229225" y="925838"/>
              <a:ext cx="665388" cy="687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F29774-BECD-2549-9A76-BA573FC4A1CD}"/>
              </a:ext>
            </a:extLst>
          </p:cNvPr>
          <p:cNvGrpSpPr/>
          <p:nvPr/>
        </p:nvGrpSpPr>
        <p:grpSpPr>
          <a:xfrm>
            <a:off x="2392136" y="3364990"/>
            <a:ext cx="2359478" cy="709043"/>
            <a:chOff x="7222672" y="3387004"/>
            <a:chExt cx="2359478" cy="7090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67F801-6133-EC4D-A587-491D0769C0F1}"/>
                </a:ext>
              </a:extLst>
            </p:cNvPr>
            <p:cNvSpPr/>
            <p:nvPr/>
          </p:nvSpPr>
          <p:spPr>
            <a:xfrm>
              <a:off x="7222672" y="3387005"/>
              <a:ext cx="2359478" cy="2408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93B7F2-E8C7-3845-BB83-25DAD51E3821}"/>
                </a:ext>
              </a:extLst>
            </p:cNvPr>
            <p:cNvSpPr/>
            <p:nvPr/>
          </p:nvSpPr>
          <p:spPr>
            <a:xfrm>
              <a:off x="7940408" y="3676382"/>
              <a:ext cx="924005" cy="13875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CC1D610-3B11-3447-8459-014DE74CA3B4}"/>
                </a:ext>
              </a:extLst>
            </p:cNvPr>
            <p:cNvSpPr/>
            <p:nvPr/>
          </p:nvSpPr>
          <p:spPr>
            <a:xfrm>
              <a:off x="7222672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2838A78-F74A-5540-B0B3-28BC929C4F19}"/>
                </a:ext>
              </a:extLst>
            </p:cNvPr>
            <p:cNvSpPr/>
            <p:nvPr/>
          </p:nvSpPr>
          <p:spPr>
            <a:xfrm>
              <a:off x="8724428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324B4D-EF87-D74C-B2DC-7FC0226123B0}"/>
                </a:ext>
              </a:extLst>
            </p:cNvPr>
            <p:cNvSpPr/>
            <p:nvPr/>
          </p:nvSpPr>
          <p:spPr>
            <a:xfrm>
              <a:off x="7409650" y="3627865"/>
              <a:ext cx="241883" cy="468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DE6D21-A20B-0F41-BC61-F2ABFE589B0E}"/>
                </a:ext>
              </a:extLst>
            </p:cNvPr>
            <p:cNvSpPr/>
            <p:nvPr/>
          </p:nvSpPr>
          <p:spPr>
            <a:xfrm>
              <a:off x="9167385" y="3617443"/>
              <a:ext cx="241883" cy="4786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4D3E1E-0F4D-9642-A440-EE704878EB07}"/>
                </a:ext>
              </a:extLst>
            </p:cNvPr>
            <p:cNvSpPr/>
            <p:nvPr/>
          </p:nvSpPr>
          <p:spPr>
            <a:xfrm>
              <a:off x="8281468" y="3815136"/>
              <a:ext cx="241883" cy="280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7F9A43-0033-8841-84B4-E22F8E5E0119}"/>
              </a:ext>
            </a:extLst>
          </p:cNvPr>
          <p:cNvGrpSpPr/>
          <p:nvPr/>
        </p:nvGrpSpPr>
        <p:grpSpPr>
          <a:xfrm>
            <a:off x="7870378" y="3271213"/>
            <a:ext cx="2604407" cy="979467"/>
            <a:chOff x="2147208" y="2272809"/>
            <a:chExt cx="2604407" cy="9794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F2B1A8-3719-0249-B05D-98F93FC22AFB}"/>
                </a:ext>
              </a:extLst>
            </p:cNvPr>
            <p:cNvSpPr/>
            <p:nvPr/>
          </p:nvSpPr>
          <p:spPr>
            <a:xfrm>
              <a:off x="2147208" y="2564664"/>
              <a:ext cx="2604407" cy="239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36F06-62B4-EE4B-B7CA-80D07E4C6EED}"/>
                </a:ext>
              </a:extLst>
            </p:cNvPr>
            <p:cNvSpPr/>
            <p:nvPr/>
          </p:nvSpPr>
          <p:spPr>
            <a:xfrm>
              <a:off x="2147208" y="2914704"/>
              <a:ext cx="2604407" cy="457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67E9F45-016A-7E46-9253-55B6D41706E6}"/>
                </a:ext>
              </a:extLst>
            </p:cNvPr>
            <p:cNvSpPr/>
            <p:nvPr/>
          </p:nvSpPr>
          <p:spPr>
            <a:xfrm>
              <a:off x="2147208" y="2564663"/>
              <a:ext cx="946759" cy="2391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FB5916E-A25E-B743-915B-D8793B7422D1}"/>
                </a:ext>
              </a:extLst>
            </p:cNvPr>
            <p:cNvSpPr/>
            <p:nvPr/>
          </p:nvSpPr>
          <p:spPr>
            <a:xfrm>
              <a:off x="3804856" y="2564663"/>
              <a:ext cx="946759" cy="2391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A289CD-3609-3D45-B200-1C869971E23A}"/>
                </a:ext>
              </a:extLst>
            </p:cNvPr>
            <p:cNvSpPr/>
            <p:nvPr/>
          </p:nvSpPr>
          <p:spPr>
            <a:xfrm>
              <a:off x="2353595" y="2272809"/>
              <a:ext cx="241883" cy="291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EBC753-5297-0C48-AD41-D6E187FB7645}"/>
                </a:ext>
              </a:extLst>
            </p:cNvPr>
            <p:cNvSpPr/>
            <p:nvPr/>
          </p:nvSpPr>
          <p:spPr>
            <a:xfrm>
              <a:off x="4278235" y="2272809"/>
              <a:ext cx="26699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CC8A9B-95DE-0C4A-A3AD-192B58C88BC5}"/>
                </a:ext>
              </a:extLst>
            </p:cNvPr>
            <p:cNvSpPr/>
            <p:nvPr/>
          </p:nvSpPr>
          <p:spPr>
            <a:xfrm>
              <a:off x="3302539" y="2960423"/>
              <a:ext cx="24188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A5F782-EDFC-974C-8FF7-210411AB230D}"/>
              </a:ext>
            </a:extLst>
          </p:cNvPr>
          <p:cNvGrpSpPr/>
          <p:nvPr/>
        </p:nvGrpSpPr>
        <p:grpSpPr>
          <a:xfrm>
            <a:off x="7868753" y="1687138"/>
            <a:ext cx="2606032" cy="979467"/>
            <a:chOff x="7868755" y="803237"/>
            <a:chExt cx="2606032" cy="97946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9A0E680-26BA-C549-B2F1-0B72ACE067A3}"/>
                </a:ext>
              </a:extLst>
            </p:cNvPr>
            <p:cNvSpPr/>
            <p:nvPr/>
          </p:nvSpPr>
          <p:spPr>
            <a:xfrm>
              <a:off x="7870380" y="1095092"/>
              <a:ext cx="2604407" cy="239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C1B18E-DCBA-E74A-96FD-9143783C8145}"/>
                </a:ext>
              </a:extLst>
            </p:cNvPr>
            <p:cNvSpPr/>
            <p:nvPr/>
          </p:nvSpPr>
          <p:spPr>
            <a:xfrm>
              <a:off x="7870380" y="1445132"/>
              <a:ext cx="2604407" cy="457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21ED13-2FDD-E74B-B417-FE3507C434CD}"/>
                </a:ext>
              </a:extLst>
            </p:cNvPr>
            <p:cNvSpPr/>
            <p:nvPr/>
          </p:nvSpPr>
          <p:spPr>
            <a:xfrm>
              <a:off x="7868755" y="803239"/>
              <a:ext cx="967732" cy="291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EA5E5F1-2850-5847-8A7C-BEF7E39E7D94}"/>
                </a:ext>
              </a:extLst>
            </p:cNvPr>
            <p:cNvSpPr/>
            <p:nvPr/>
          </p:nvSpPr>
          <p:spPr>
            <a:xfrm>
              <a:off x="9612392" y="803237"/>
              <a:ext cx="86239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359660-C4A9-434E-A9A8-B6B7C87AFBFA}"/>
                </a:ext>
              </a:extLst>
            </p:cNvPr>
            <p:cNvSpPr/>
            <p:nvPr/>
          </p:nvSpPr>
          <p:spPr>
            <a:xfrm>
              <a:off x="9025711" y="1490851"/>
              <a:ext cx="24188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A83834B-8B0E-9641-8D9E-FF2E84A6C997}"/>
                </a:ext>
              </a:extLst>
            </p:cNvPr>
            <p:cNvSpPr/>
            <p:nvPr/>
          </p:nvSpPr>
          <p:spPr>
            <a:xfrm>
              <a:off x="8074760" y="1153279"/>
              <a:ext cx="759719" cy="1723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702C9E5-3C3A-224A-91D3-CCD3CDCC3296}"/>
                </a:ext>
              </a:extLst>
            </p:cNvPr>
            <p:cNvSpPr/>
            <p:nvPr/>
          </p:nvSpPr>
          <p:spPr>
            <a:xfrm>
              <a:off x="9560537" y="1153279"/>
              <a:ext cx="759719" cy="1723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B3190D-3B35-7740-BEBE-C88CB45E5C87}"/>
              </a:ext>
            </a:extLst>
          </p:cNvPr>
          <p:cNvGrpSpPr/>
          <p:nvPr/>
        </p:nvGrpSpPr>
        <p:grpSpPr>
          <a:xfrm>
            <a:off x="5210619" y="4566681"/>
            <a:ext cx="2359478" cy="1132230"/>
            <a:chOff x="7222672" y="2941319"/>
            <a:chExt cx="2359478" cy="113223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391773-6A13-E841-AE03-0A94A6D2C693}"/>
                </a:ext>
              </a:extLst>
            </p:cNvPr>
            <p:cNvSpPr/>
            <p:nvPr/>
          </p:nvSpPr>
          <p:spPr>
            <a:xfrm>
              <a:off x="7222672" y="3387005"/>
              <a:ext cx="2359478" cy="2408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73F061F-6E0E-7741-BD90-DE4DC26577FB}"/>
                </a:ext>
              </a:extLst>
            </p:cNvPr>
            <p:cNvSpPr/>
            <p:nvPr/>
          </p:nvSpPr>
          <p:spPr>
            <a:xfrm>
              <a:off x="7940408" y="3676382"/>
              <a:ext cx="924005" cy="1626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F10CA338-5554-8546-8AD6-614FBDC95733}"/>
                </a:ext>
              </a:extLst>
            </p:cNvPr>
            <p:cNvSpPr/>
            <p:nvPr/>
          </p:nvSpPr>
          <p:spPr>
            <a:xfrm>
              <a:off x="7222672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D109CB26-F144-D24C-9468-60C4EF0E73C7}"/>
                </a:ext>
              </a:extLst>
            </p:cNvPr>
            <p:cNvSpPr/>
            <p:nvPr/>
          </p:nvSpPr>
          <p:spPr>
            <a:xfrm>
              <a:off x="8724428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D7765B3-0542-E748-9921-93FCA734AB93}"/>
                </a:ext>
              </a:extLst>
            </p:cNvPr>
            <p:cNvSpPr/>
            <p:nvPr/>
          </p:nvSpPr>
          <p:spPr>
            <a:xfrm>
              <a:off x="7409650" y="3627863"/>
              <a:ext cx="252519" cy="445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B8A489E-C750-BE4A-9257-151F712A46DE}"/>
                </a:ext>
              </a:extLst>
            </p:cNvPr>
            <p:cNvSpPr/>
            <p:nvPr/>
          </p:nvSpPr>
          <p:spPr>
            <a:xfrm flipV="1">
              <a:off x="9167385" y="2941319"/>
              <a:ext cx="252519" cy="445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0E6B1A0-F512-E44B-85F9-69957E1DE146}"/>
                </a:ext>
              </a:extLst>
            </p:cNvPr>
            <p:cNvSpPr/>
            <p:nvPr/>
          </p:nvSpPr>
          <p:spPr>
            <a:xfrm>
              <a:off x="8281468" y="3839006"/>
              <a:ext cx="252519" cy="2345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58D408E-90CD-6649-9172-AF44AD207893}"/>
              </a:ext>
            </a:extLst>
          </p:cNvPr>
          <p:cNvSpPr txBox="1"/>
          <p:nvPr/>
        </p:nvSpPr>
        <p:spPr>
          <a:xfrm>
            <a:off x="2784438" y="1055431"/>
            <a:ext cx="151996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Gate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7073-37D5-1D4E-AC61-829C2F2F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thin film transistor topology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746F45-F078-6A41-9E69-7882DF351938}"/>
              </a:ext>
            </a:extLst>
          </p:cNvPr>
          <p:cNvSpPr txBox="1"/>
          <p:nvPr/>
        </p:nvSpPr>
        <p:spPr>
          <a:xfrm>
            <a:off x="8504718" y="1052407"/>
            <a:ext cx="148790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Gate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B43EAF-B15C-C64E-AB0B-8B50412A3F68}"/>
              </a:ext>
            </a:extLst>
          </p:cNvPr>
          <p:cNvSpPr txBox="1"/>
          <p:nvPr/>
        </p:nvSpPr>
        <p:spPr>
          <a:xfrm>
            <a:off x="5894067" y="4054048"/>
            <a:ext cx="99257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492592-6F3E-8547-A33B-E982D0EF1CBF}"/>
              </a:ext>
            </a:extLst>
          </p:cNvPr>
          <p:cNvSpPr txBox="1"/>
          <p:nvPr/>
        </p:nvSpPr>
        <p:spPr>
          <a:xfrm>
            <a:off x="2585754" y="2874900"/>
            <a:ext cx="204895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 Front Gate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4BE6DD-811B-E64E-A93A-CA74A1C4715B}"/>
              </a:ext>
            </a:extLst>
          </p:cNvPr>
          <p:cNvSpPr txBox="1"/>
          <p:nvPr/>
        </p:nvSpPr>
        <p:spPr>
          <a:xfrm>
            <a:off x="8318072" y="2829871"/>
            <a:ext cx="171874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Gate II</a:t>
            </a:r>
          </a:p>
        </p:txBody>
      </p:sp>
    </p:spTree>
    <p:extLst>
      <p:ext uri="{BB962C8B-B14F-4D97-AF65-F5344CB8AC3E}">
        <p14:creationId xmlns:p14="http://schemas.microsoft.com/office/powerpoint/2010/main" val="16452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9CA-01B7-6D47-A77D-845F6F30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384D7-E9DB-154E-B693-499FFCAF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3DIC</a:t>
            </a:r>
          </a:p>
          <a:p>
            <a:pPr lvl="1"/>
            <a:r>
              <a:rPr lang="en-US" dirty="0"/>
              <a:t>Monolithic    </a:t>
            </a:r>
            <a:r>
              <a:rPr lang="en-US" dirty="0">
                <a:solidFill>
                  <a:srgbClr val="C00000"/>
                </a:solidFill>
              </a:rPr>
              <a:t>√</a:t>
            </a:r>
          </a:p>
          <a:p>
            <a:pPr lvl="1"/>
            <a:r>
              <a:rPr lang="en-US" dirty="0"/>
              <a:t>Stacked</a:t>
            </a:r>
          </a:p>
          <a:p>
            <a:r>
              <a:rPr lang="en-US" dirty="0"/>
              <a:t>Monolithic</a:t>
            </a:r>
          </a:p>
          <a:p>
            <a:pPr lvl="1"/>
            <a:r>
              <a:rPr lang="en-US" dirty="0"/>
              <a:t>Gate oxide division</a:t>
            </a:r>
          </a:p>
          <a:p>
            <a:pPr lvl="1"/>
            <a:r>
              <a:rPr lang="en-US" dirty="0"/>
              <a:t>Function block division </a:t>
            </a:r>
          </a:p>
          <a:p>
            <a:pPr lvl="1"/>
            <a:r>
              <a:rPr lang="en-US" dirty="0"/>
              <a:t>HVT Type  </a:t>
            </a:r>
            <a:r>
              <a:rPr lang="en-US" dirty="0">
                <a:solidFill>
                  <a:srgbClr val="C00000"/>
                </a:solidFill>
              </a:rPr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55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1F97D-39F5-4250-A3B3-3133EF11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763" y="674254"/>
            <a:ext cx="7712402" cy="3797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FF4BF-68EB-44DE-96DA-89B7BC67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965200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Design Rules for SXP 3DIC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5D6A-A87E-482F-A37E-F4717947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4560"/>
            <a:ext cx="4866640" cy="5801359"/>
          </a:xfrm>
        </p:spPr>
        <p:txBody>
          <a:bodyPr>
            <a:normAutofit/>
          </a:bodyPr>
          <a:lstStyle/>
          <a:p>
            <a:r>
              <a:rPr lang="en-US" sz="1600" dirty="0"/>
              <a:t>Follow design rules for ALF CMOS for lower and upper deck CMOS.</a:t>
            </a:r>
          </a:p>
          <a:p>
            <a:pPr lvl="1"/>
            <a:r>
              <a:rPr lang="en-US" sz="1600" dirty="0"/>
              <a:t>Upper deck HV only.</a:t>
            </a:r>
          </a:p>
          <a:p>
            <a:pPr lvl="1"/>
            <a:r>
              <a:rPr lang="en-US" sz="1600" dirty="0"/>
              <a:t>Lower Deck HV + LV.</a:t>
            </a:r>
          </a:p>
          <a:p>
            <a:r>
              <a:rPr lang="en-US" sz="1600" dirty="0"/>
              <a:t>Map metal design rules as shown in the figure.</a:t>
            </a:r>
          </a:p>
          <a:p>
            <a:r>
              <a:rPr lang="en-US" sz="1600" dirty="0"/>
              <a:t>Introduce new con2/v3 rules</a:t>
            </a:r>
          </a:p>
          <a:p>
            <a:pPr lvl="1"/>
            <a:r>
              <a:rPr lang="en-US" sz="1600" dirty="0"/>
              <a:t>Con2 =&gt; same rules as CON, except interacts with upper deck CMOS ONLY. Connects upper decks Diffusion/poly to M4.</a:t>
            </a:r>
          </a:p>
          <a:p>
            <a:pPr lvl="1"/>
            <a:r>
              <a:rPr lang="en-US" sz="1600" dirty="0"/>
              <a:t>Via3 connect M3 directly to M4.</a:t>
            </a:r>
          </a:p>
          <a:p>
            <a:pPr lvl="2"/>
            <a:r>
              <a:rPr lang="en-US" sz="1400" dirty="0"/>
              <a:t>Via3 Size: 2x2, Space 3.0</a:t>
            </a:r>
          </a:p>
          <a:p>
            <a:pPr lvl="2"/>
            <a:r>
              <a:rPr lang="en-US" sz="1400" dirty="0"/>
              <a:t>M3 overlap of V3 1.0.</a:t>
            </a:r>
          </a:p>
          <a:p>
            <a:pPr lvl="2"/>
            <a:r>
              <a:rPr lang="en-US" sz="1400" dirty="0"/>
              <a:t>M4 coverage of V3: 0.50</a:t>
            </a:r>
          </a:p>
          <a:p>
            <a:pPr lvl="2"/>
            <a:r>
              <a:rPr lang="en-US" sz="1400" dirty="0"/>
              <a:t>Via3 Space to upper deck Diff/Poly 2.0.</a:t>
            </a:r>
          </a:p>
        </p:txBody>
      </p:sp>
    </p:spTree>
    <p:extLst>
      <p:ext uri="{BB962C8B-B14F-4D97-AF65-F5344CB8AC3E}">
        <p14:creationId xmlns:p14="http://schemas.microsoft.com/office/powerpoint/2010/main" val="2734040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C2B5-4425-4F74-91C7-3C81EC99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B51C-4F32-FE4B-ABE4-C313193A2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FA0C-9390-4BCD-BDD5-3D779EC8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BD736-30CF-4A74-AEAC-F155EA83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65" y="914400"/>
            <a:ext cx="7252335" cy="55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E93-6BAC-EF45-A08C-3ECCD5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 dirty="0"/>
              <a:t>High Level Spec Comparison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0077-7FFA-504D-8788-DD1C467D7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62523"/>
              </p:ext>
            </p:extLst>
          </p:nvPr>
        </p:nvGraphicFramePr>
        <p:xfrm>
          <a:off x="685800" y="914400"/>
          <a:ext cx="10363200" cy="5337332"/>
        </p:xfrm>
        <a:graphic>
          <a:graphicData uri="http://schemas.openxmlformats.org/drawingml/2006/table">
            <a:tbl>
              <a:tblPr/>
              <a:tblGrid>
                <a:gridCol w="1250515">
                  <a:extLst>
                    <a:ext uri="{9D8B030D-6E8A-4147-A177-3AD203B41FA5}">
                      <a16:colId xmlns:a16="http://schemas.microsoft.com/office/drawing/2014/main" val="4178257117"/>
                    </a:ext>
                  </a:extLst>
                </a:gridCol>
                <a:gridCol w="2260981">
                  <a:extLst>
                    <a:ext uri="{9D8B030D-6E8A-4147-A177-3AD203B41FA5}">
                      <a16:colId xmlns:a16="http://schemas.microsoft.com/office/drawing/2014/main" val="3570618138"/>
                    </a:ext>
                  </a:extLst>
                </a:gridCol>
                <a:gridCol w="1194512">
                  <a:extLst>
                    <a:ext uri="{9D8B030D-6E8A-4147-A177-3AD203B41FA5}">
                      <a16:colId xmlns:a16="http://schemas.microsoft.com/office/drawing/2014/main" val="2274038578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1269468192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1760035293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1606369341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2575083144"/>
                    </a:ext>
                  </a:extLst>
                </a:gridCol>
              </a:tblGrid>
              <a:tr h="101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2Gb Macro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96518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Node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R.95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 1z (512)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14500"/>
                  </a:ext>
                </a:extLst>
              </a:tr>
              <a:tr h="5516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Die, including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device / stacked-die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2~512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18808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4689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22460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DQ / 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(1K allocated)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uptp 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04313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upto 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9576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4.8~6.4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0681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 205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9773"/>
                  </a:ext>
                </a:extLst>
              </a:tr>
              <a:tr h="25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(Close page) 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00146"/>
                  </a:ext>
                </a:extLst>
              </a:tr>
              <a:tr h="15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(Open page)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7877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latency /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2.5~4.0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1297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661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2K~32K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7170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6792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Bank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16, 32, 48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03916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38.4~51.2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09450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932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Bank, Partition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Mb/Bank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 spec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246743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col of Mat/Tile (GBL)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53823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Row of Mat/Tile (GWL)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3657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Page Size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3541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08422"/>
                  </a:ext>
                </a:extLst>
              </a:tr>
              <a:tr h="1011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Mat, Tile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Mb/Array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65787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26420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WL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73712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3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63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702E59-09A3-4367-836A-F86C12EC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3000"/>
            <a:ext cx="6713305" cy="5111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DFC2B5-4425-4F74-91C7-3C81EC99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Algo SL SG SP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10E4FB-2CAD-461E-9306-6B46AF4CAA60}"/>
              </a:ext>
            </a:extLst>
          </p:cNvPr>
          <p:cNvSpPr/>
          <p:nvPr/>
        </p:nvSpPr>
        <p:spPr>
          <a:xfrm>
            <a:off x="6400800" y="4648200"/>
            <a:ext cx="28194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EC56E-49C0-45D5-8256-6C5B663715EB}"/>
              </a:ext>
            </a:extLst>
          </p:cNvPr>
          <p:cNvSpPr txBox="1"/>
          <p:nvPr/>
        </p:nvSpPr>
        <p:spPr>
          <a:xfrm>
            <a:off x="7924800" y="5486400"/>
            <a:ext cx="1348446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this</a:t>
            </a:r>
            <a:br>
              <a:rPr lang="en-US" dirty="0"/>
            </a:br>
            <a:r>
              <a:rPr lang="en-US" dirty="0"/>
              <a:t>work?</a:t>
            </a:r>
          </a:p>
        </p:txBody>
      </p:sp>
    </p:spTree>
    <p:extLst>
      <p:ext uri="{BB962C8B-B14F-4D97-AF65-F5344CB8AC3E}">
        <p14:creationId xmlns:p14="http://schemas.microsoft.com/office/powerpoint/2010/main" val="2099036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821233-A1A4-494C-B296-2CE3DB731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40" y="0"/>
            <a:ext cx="6867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5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B5CDB-2258-4830-87F6-C89DDED3C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64" y="0"/>
            <a:ext cx="694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1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B1E98-13B5-448D-B1E3-06ACCFD9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89" y="0"/>
            <a:ext cx="698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E93-6BAC-EF45-A08C-3ECCD5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 dirty="0"/>
              <a:t>High Level Spec Comparison (2)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0077-7FFA-504D-8788-DD1C467D7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22812"/>
              </p:ext>
            </p:extLst>
          </p:nvPr>
        </p:nvGraphicFramePr>
        <p:xfrm>
          <a:off x="685800" y="914400"/>
          <a:ext cx="10630850" cy="6190772"/>
        </p:xfrm>
        <a:graphic>
          <a:graphicData uri="http://schemas.openxmlformats.org/drawingml/2006/table">
            <a:tbl>
              <a:tblPr/>
              <a:tblGrid>
                <a:gridCol w="889423">
                  <a:extLst>
                    <a:ext uri="{9D8B030D-6E8A-4147-A177-3AD203B41FA5}">
                      <a16:colId xmlns:a16="http://schemas.microsoft.com/office/drawing/2014/main" val="4178257117"/>
                    </a:ext>
                  </a:extLst>
                </a:gridCol>
                <a:gridCol w="1833646">
                  <a:extLst>
                    <a:ext uri="{9D8B030D-6E8A-4147-A177-3AD203B41FA5}">
                      <a16:colId xmlns:a16="http://schemas.microsoft.com/office/drawing/2014/main" val="3570618138"/>
                    </a:ext>
                  </a:extLst>
                </a:gridCol>
                <a:gridCol w="968744">
                  <a:extLst>
                    <a:ext uri="{9D8B030D-6E8A-4147-A177-3AD203B41FA5}">
                      <a16:colId xmlns:a16="http://schemas.microsoft.com/office/drawing/2014/main" val="2274038578"/>
                    </a:ext>
                  </a:extLst>
                </a:gridCol>
                <a:gridCol w="903553">
                  <a:extLst>
                    <a:ext uri="{9D8B030D-6E8A-4147-A177-3AD203B41FA5}">
                      <a16:colId xmlns:a16="http://schemas.microsoft.com/office/drawing/2014/main" val="1269468192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696441207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160185775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760035293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606369341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2575083144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823896761"/>
                    </a:ext>
                  </a:extLst>
                </a:gridCol>
              </a:tblGrid>
              <a:tr h="101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HBM2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2Gb Macro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HVM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96518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Node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M1 Pro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R.95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 1z (512)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14500"/>
                  </a:ext>
                </a:extLst>
              </a:tr>
              <a:tr h="5516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Die, including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device / stacked-die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64, 128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2~512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18808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220-320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4689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100~150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22460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DQ / 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(1K/stack)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(1K/stack)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uptp 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04313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upto 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9576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4.8~6.4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0681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12.8~6.4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 205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9773"/>
                  </a:ext>
                </a:extLst>
              </a:tr>
              <a:tr h="25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(Close page) 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00146"/>
                  </a:ext>
                </a:extLst>
              </a:tr>
              <a:tr h="15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(Open page)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7877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latency /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2.5~4.0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1297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661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8192,16384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2K~32K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7170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6792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Bank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16, 32, 48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03916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38.4~51.2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09450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932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Bank, Partition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Mb/Bank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 spec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246743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col of Mat/Tile (GBL)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53823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Row of Mat/Tile (GWL)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3657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Page Size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3541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08422"/>
                  </a:ext>
                </a:extLst>
              </a:tr>
              <a:tr h="1011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Mat, Tile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Mb/Array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65787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26420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WL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73712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3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71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E93-6BAC-EF45-A08C-3ECCD5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 dirty="0"/>
              <a:t>High Level Spec Comparison (2)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0077-7FFA-504D-8788-DD1C467D7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02637"/>
              </p:ext>
            </p:extLst>
          </p:nvPr>
        </p:nvGraphicFramePr>
        <p:xfrm>
          <a:off x="1447800" y="838200"/>
          <a:ext cx="9040313" cy="3445560"/>
        </p:xfrm>
        <a:graphic>
          <a:graphicData uri="http://schemas.openxmlformats.org/drawingml/2006/table">
            <a:tbl>
              <a:tblPr/>
              <a:tblGrid>
                <a:gridCol w="2138446">
                  <a:extLst>
                    <a:ext uri="{9D8B030D-6E8A-4147-A177-3AD203B41FA5}">
                      <a16:colId xmlns:a16="http://schemas.microsoft.com/office/drawing/2014/main" val="3570618138"/>
                    </a:ext>
                  </a:extLst>
                </a:gridCol>
                <a:gridCol w="968744">
                  <a:extLst>
                    <a:ext uri="{9D8B030D-6E8A-4147-A177-3AD203B41FA5}">
                      <a16:colId xmlns:a16="http://schemas.microsoft.com/office/drawing/2014/main" val="2274038578"/>
                    </a:ext>
                  </a:extLst>
                </a:gridCol>
                <a:gridCol w="903553">
                  <a:extLst>
                    <a:ext uri="{9D8B030D-6E8A-4147-A177-3AD203B41FA5}">
                      <a16:colId xmlns:a16="http://schemas.microsoft.com/office/drawing/2014/main" val="1269468192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696441207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160185775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760035293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2575083144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823896761"/>
                    </a:ext>
                  </a:extLst>
                </a:gridCol>
              </a:tblGrid>
              <a:tr h="1011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HBM2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2Gb Macro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HVM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96518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Node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M1x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 1z (512)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14500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estimate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694922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Unit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901141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/ Component 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18808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220-320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46897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100~150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22460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DQ / component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04313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 component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9576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0681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3259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9773"/>
                  </a:ext>
                </a:extLst>
              </a:tr>
              <a:tr h="251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 Bandwidth/$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Ref. LPDDR5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411609"/>
                  </a:ext>
                </a:extLst>
              </a:tr>
              <a:tr h="251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00146"/>
                  </a:ext>
                </a:extLst>
              </a:tr>
              <a:tr h="15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78774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3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92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EE8636-B04A-254D-B4BE-F187702E2A15}"/>
              </a:ext>
            </a:extLst>
          </p:cNvPr>
          <p:cNvGrpSpPr/>
          <p:nvPr/>
        </p:nvGrpSpPr>
        <p:grpSpPr>
          <a:xfrm>
            <a:off x="914400" y="409839"/>
            <a:ext cx="3314700" cy="2486464"/>
            <a:chOff x="1143000" y="2277932"/>
            <a:chExt cx="3314700" cy="248646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965F1BA-91EF-E541-B450-348ECB14BACB}"/>
                </a:ext>
              </a:extLst>
            </p:cNvPr>
            <p:cNvSpPr/>
            <p:nvPr/>
          </p:nvSpPr>
          <p:spPr>
            <a:xfrm>
              <a:off x="1143000" y="2286000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E343155-82CC-6B48-B6B7-8EBCD38EEEAE}"/>
                </a:ext>
              </a:extLst>
            </p:cNvPr>
            <p:cNvSpPr/>
            <p:nvPr/>
          </p:nvSpPr>
          <p:spPr>
            <a:xfrm>
              <a:off x="2286000" y="2743199"/>
              <a:ext cx="304800" cy="9906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00A39A3-F899-8B48-93B1-8FE6B0870C1F}"/>
                </a:ext>
              </a:extLst>
            </p:cNvPr>
            <p:cNvSpPr/>
            <p:nvPr/>
          </p:nvSpPr>
          <p:spPr>
            <a:xfrm>
              <a:off x="3009900" y="2277932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Farm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263AD8E-36EE-E14B-9218-323F642CF579}"/>
                </a:ext>
              </a:extLst>
            </p:cNvPr>
            <p:cNvSpPr/>
            <p:nvPr/>
          </p:nvSpPr>
          <p:spPr>
            <a:xfrm>
              <a:off x="3009900" y="271988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D5AC8A9-B775-0C40-B5AE-CC25D1CF0914}"/>
                </a:ext>
              </a:extLst>
            </p:cNvPr>
            <p:cNvSpPr/>
            <p:nvPr/>
          </p:nvSpPr>
          <p:spPr>
            <a:xfrm>
              <a:off x="3009900" y="2719887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CFA2899-D2E5-4C45-A36A-C9C4248EEA15}"/>
                </a:ext>
              </a:extLst>
            </p:cNvPr>
            <p:cNvSpPr/>
            <p:nvPr/>
          </p:nvSpPr>
          <p:spPr>
            <a:xfrm>
              <a:off x="3009900" y="3395532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8D7F5F0-6804-6C4F-8E51-FCDAF07F05E8}"/>
                </a:ext>
              </a:extLst>
            </p:cNvPr>
            <p:cNvSpPr/>
            <p:nvPr/>
          </p:nvSpPr>
          <p:spPr>
            <a:xfrm>
              <a:off x="3009900" y="3395533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57E8FC-83C6-BA4A-B7BA-E541EFA787EB}"/>
                </a:ext>
              </a:extLst>
            </p:cNvPr>
            <p:cNvSpPr txBox="1"/>
            <p:nvPr/>
          </p:nvSpPr>
          <p:spPr>
            <a:xfrm rot="16200000">
              <a:off x="3815667" y="3132960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315B9BF-5E3C-E341-AF43-3CD36E990F60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895600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4408AC-400B-6944-B9F2-B3B7E7D6D196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3581398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555B69-8BE4-4949-8DEC-50260407D483}"/>
                </a:ext>
              </a:extLst>
            </p:cNvPr>
            <p:cNvSpPr txBox="1"/>
            <p:nvPr/>
          </p:nvSpPr>
          <p:spPr>
            <a:xfrm rot="16200000">
              <a:off x="2660048" y="3087595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86AE9E-FB07-BB4E-B280-ED2A32E2034F}"/>
                </a:ext>
              </a:extLst>
            </p:cNvPr>
            <p:cNvCxnSpPr>
              <a:cxnSpLocks/>
            </p:cNvCxnSpPr>
            <p:nvPr/>
          </p:nvCxnSpPr>
          <p:spPr>
            <a:xfrm>
              <a:off x="2607469" y="2800459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EA8913-C574-EF43-BB9B-4A7CC7D7D73A}"/>
                </a:ext>
              </a:extLst>
            </p:cNvPr>
            <p:cNvCxnSpPr>
              <a:cxnSpLocks/>
            </p:cNvCxnSpPr>
            <p:nvPr/>
          </p:nvCxnSpPr>
          <p:spPr>
            <a:xfrm>
              <a:off x="2583013" y="3494758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0E7869-51B7-2346-9072-738880DD0AF6}"/>
                </a:ext>
              </a:extLst>
            </p:cNvPr>
            <p:cNvSpPr/>
            <p:nvPr/>
          </p:nvSpPr>
          <p:spPr>
            <a:xfrm>
              <a:off x="2410382" y="4302731"/>
              <a:ext cx="821059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D937BE-B9D6-1D4B-A482-57E2BAB571DC}"/>
              </a:ext>
            </a:extLst>
          </p:cNvPr>
          <p:cNvGrpSpPr/>
          <p:nvPr/>
        </p:nvGrpSpPr>
        <p:grpSpPr>
          <a:xfrm>
            <a:off x="5338043" y="243343"/>
            <a:ext cx="2209800" cy="2799283"/>
            <a:chOff x="5257800" y="1965113"/>
            <a:chExt cx="2209800" cy="279928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056211F-A054-4C4F-B9E4-AAE3E2A0919A}"/>
                </a:ext>
              </a:extLst>
            </p:cNvPr>
            <p:cNvSpPr/>
            <p:nvPr/>
          </p:nvSpPr>
          <p:spPr>
            <a:xfrm>
              <a:off x="5334000" y="3478443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B50AFE1-2F65-9F40-B937-BA3FB1F7C093}"/>
                </a:ext>
              </a:extLst>
            </p:cNvPr>
            <p:cNvSpPr/>
            <p:nvPr/>
          </p:nvSpPr>
          <p:spPr>
            <a:xfrm>
              <a:off x="5257800" y="1965113"/>
              <a:ext cx="2209800" cy="22258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43B9134-B6A3-AA44-A9C3-4FE0151F3F63}"/>
                </a:ext>
              </a:extLst>
            </p:cNvPr>
            <p:cNvSpPr/>
            <p:nvPr/>
          </p:nvSpPr>
          <p:spPr>
            <a:xfrm>
              <a:off x="5462944" y="2803314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6968021-CFCA-5B4A-8972-5A273380A5EE}"/>
                </a:ext>
              </a:extLst>
            </p:cNvPr>
            <p:cNvSpPr/>
            <p:nvPr/>
          </p:nvSpPr>
          <p:spPr>
            <a:xfrm>
              <a:off x="5334000" y="2438401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8A1F2F-30EA-0A40-99DF-42593AF63063}"/>
                </a:ext>
              </a:extLst>
            </p:cNvPr>
            <p:cNvSpPr txBox="1"/>
            <p:nvPr/>
          </p:nvSpPr>
          <p:spPr>
            <a:xfrm>
              <a:off x="6248400" y="2746914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34DA833-2203-7340-A8F4-8445DBAA2BDA}"/>
                </a:ext>
              </a:extLst>
            </p:cNvPr>
            <p:cNvSpPr/>
            <p:nvPr/>
          </p:nvSpPr>
          <p:spPr>
            <a:xfrm>
              <a:off x="6629400" y="2438401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04BF74E-D149-8C4A-ACA5-19621EA150D5}"/>
                </a:ext>
              </a:extLst>
            </p:cNvPr>
            <p:cNvSpPr/>
            <p:nvPr/>
          </p:nvSpPr>
          <p:spPr>
            <a:xfrm>
              <a:off x="6742210" y="277018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AB2F333-D3F7-9C41-BBBE-21960D22409F}"/>
                </a:ext>
              </a:extLst>
            </p:cNvPr>
            <p:cNvSpPr/>
            <p:nvPr/>
          </p:nvSpPr>
          <p:spPr>
            <a:xfrm>
              <a:off x="5462944" y="3462356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3C5CD3-D055-074B-BC28-C6921B67F777}"/>
                </a:ext>
              </a:extLst>
            </p:cNvPr>
            <p:cNvSpPr txBox="1"/>
            <p:nvPr/>
          </p:nvSpPr>
          <p:spPr>
            <a:xfrm>
              <a:off x="6248400" y="3786956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E012C78-AD12-F74D-A62C-379A3FE72209}"/>
                </a:ext>
              </a:extLst>
            </p:cNvPr>
            <p:cNvSpPr/>
            <p:nvPr/>
          </p:nvSpPr>
          <p:spPr>
            <a:xfrm>
              <a:off x="6629400" y="3478443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30D529B-5C11-D944-9C76-A607AA053F39}"/>
                </a:ext>
              </a:extLst>
            </p:cNvPr>
            <p:cNvSpPr/>
            <p:nvPr/>
          </p:nvSpPr>
          <p:spPr>
            <a:xfrm>
              <a:off x="6742210" y="3462356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7A02609-65D4-AC40-88DA-F40F6F1C791E}"/>
                </a:ext>
              </a:extLst>
            </p:cNvPr>
            <p:cNvSpPr/>
            <p:nvPr/>
          </p:nvSpPr>
          <p:spPr>
            <a:xfrm rot="5400000">
              <a:off x="6268690" y="2387281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EB9162-FCBC-3948-BC4C-F3809F3B4362}"/>
                </a:ext>
              </a:extLst>
            </p:cNvPr>
            <p:cNvCxnSpPr>
              <a:cxnSpLocks/>
              <a:stCxn id="26" idx="0"/>
              <a:endCxn id="22" idx="2"/>
            </p:cNvCxnSpPr>
            <p:nvPr/>
          </p:nvCxnSpPr>
          <p:spPr>
            <a:xfrm flipV="1">
              <a:off x="5710594" y="3053865"/>
              <a:ext cx="0" cy="40849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72D64A-D639-8D47-AF66-4B563C3A4330}"/>
                </a:ext>
              </a:extLst>
            </p:cNvPr>
            <p:cNvCxnSpPr>
              <a:cxnSpLocks/>
              <a:stCxn id="28" idx="0"/>
              <a:endCxn id="24" idx="2"/>
            </p:cNvCxnSpPr>
            <p:nvPr/>
          </p:nvCxnSpPr>
          <p:spPr>
            <a:xfrm flipV="1">
              <a:off x="7005994" y="3053865"/>
              <a:ext cx="0" cy="42457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D33460F-FFC8-EC4A-B446-D81743E52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600" y="3053864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C40C959-1584-774C-9016-355FE759B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3049470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30E21AC-BA0E-8D49-B374-41F0FEED3FA6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266154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7338FA-B743-B146-B9BF-2386AFF18B21}"/>
                </a:ext>
              </a:extLst>
            </p:cNvPr>
            <p:cNvCxnSpPr>
              <a:cxnSpLocks/>
            </p:cNvCxnSpPr>
            <p:nvPr/>
          </p:nvCxnSpPr>
          <p:spPr>
            <a:xfrm>
              <a:off x="7086600" y="3256070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0417F3-F576-9249-8AFE-9467E1EF8982}"/>
                </a:ext>
              </a:extLst>
            </p:cNvPr>
            <p:cNvSpPr/>
            <p:nvPr/>
          </p:nvSpPr>
          <p:spPr>
            <a:xfrm>
              <a:off x="5946363" y="4302731"/>
              <a:ext cx="821059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B331B35-8630-D54F-88E8-B4D942108A41}"/>
              </a:ext>
            </a:extLst>
          </p:cNvPr>
          <p:cNvGrpSpPr/>
          <p:nvPr/>
        </p:nvGrpSpPr>
        <p:grpSpPr>
          <a:xfrm>
            <a:off x="4663878" y="3360002"/>
            <a:ext cx="2667000" cy="2541614"/>
            <a:chOff x="5486400" y="1888605"/>
            <a:chExt cx="2667000" cy="2541614"/>
          </a:xfrm>
        </p:grpSpPr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60A8CE8A-A97E-D74C-9A91-C6115EB9C87B}"/>
                </a:ext>
              </a:extLst>
            </p:cNvPr>
            <p:cNvSpPr/>
            <p:nvPr/>
          </p:nvSpPr>
          <p:spPr>
            <a:xfrm>
              <a:off x="5486400" y="1888605"/>
              <a:ext cx="2667000" cy="254161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C3A93B2-2BAF-914F-9A37-7C49ECF3B36A}"/>
                </a:ext>
              </a:extLst>
            </p:cNvPr>
            <p:cNvCxnSpPr/>
            <p:nvPr/>
          </p:nvCxnSpPr>
          <p:spPr>
            <a:xfrm>
              <a:off x="6172200" y="2726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8C11DCA-68AB-324E-8EB8-26A072223EFB}"/>
                </a:ext>
              </a:extLst>
            </p:cNvPr>
            <p:cNvCxnSpPr/>
            <p:nvPr/>
          </p:nvCxnSpPr>
          <p:spPr>
            <a:xfrm>
              <a:off x="6324600" y="28792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23BA4D2-7631-9C42-AECE-BF295A6BCE7F}"/>
                </a:ext>
              </a:extLst>
            </p:cNvPr>
            <p:cNvCxnSpPr/>
            <p:nvPr/>
          </p:nvCxnSpPr>
          <p:spPr>
            <a:xfrm>
              <a:off x="6477000" y="30316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AD9F17B-9731-B04C-9641-52661C448E94}"/>
                </a:ext>
              </a:extLst>
            </p:cNvPr>
            <p:cNvCxnSpPr/>
            <p:nvPr/>
          </p:nvCxnSpPr>
          <p:spPr>
            <a:xfrm>
              <a:off x="6629400" y="31840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68F7AF5-6E48-7240-9785-1B489B33C263}"/>
                </a:ext>
              </a:extLst>
            </p:cNvPr>
            <p:cNvCxnSpPr/>
            <p:nvPr/>
          </p:nvCxnSpPr>
          <p:spPr>
            <a:xfrm>
              <a:off x="6781800" y="33364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4BC47AD-2872-324A-8F47-6E298AEC4AB7}"/>
                </a:ext>
              </a:extLst>
            </p:cNvPr>
            <p:cNvCxnSpPr/>
            <p:nvPr/>
          </p:nvCxnSpPr>
          <p:spPr>
            <a:xfrm>
              <a:off x="6934200" y="3488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89A52B2-722C-394C-B272-DBCE16EBC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8339" y="2269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A672240-B87B-8F47-88A7-C6D2671B0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0739" y="24220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6A7F71B-D4B8-9C4B-9AAE-BA1B2D6B6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139" y="25744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EB3BE5F-76BB-414F-BA06-893A6F582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39" y="27268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0E49206-0F24-3A4D-8703-DE9F7440E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7939" y="28792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9FFC694-F37D-5440-A9B8-3F08C0D21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339" y="3031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CAC376E2-1374-3F47-8BB8-3675E0489B80}"/>
                </a:ext>
              </a:extLst>
            </p:cNvPr>
            <p:cNvSpPr/>
            <p:nvPr/>
          </p:nvSpPr>
          <p:spPr>
            <a:xfrm>
              <a:off x="5755376" y="257377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Decoder / Driver</a:t>
              </a: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DCECAA6D-9D82-184B-9402-0A14ABB865D8}"/>
                </a:ext>
              </a:extLst>
            </p:cNvPr>
            <p:cNvSpPr/>
            <p:nvPr/>
          </p:nvSpPr>
          <p:spPr>
            <a:xfrm>
              <a:off x="6280021" y="4164979"/>
              <a:ext cx="1676398" cy="178421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 / Data Latch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3A97F95-1289-5845-BAF5-80A4D941C5A8}"/>
              </a:ext>
            </a:extLst>
          </p:cNvPr>
          <p:cNvGrpSpPr/>
          <p:nvPr/>
        </p:nvGrpSpPr>
        <p:grpSpPr>
          <a:xfrm>
            <a:off x="1004872" y="2971800"/>
            <a:ext cx="2646283" cy="2954652"/>
            <a:chOff x="1295400" y="3200400"/>
            <a:chExt cx="2646283" cy="295465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9B7B673-F4CD-EF4B-8689-3DDE47580C8A}"/>
                </a:ext>
              </a:extLst>
            </p:cNvPr>
            <p:cNvGrpSpPr/>
            <p:nvPr/>
          </p:nvGrpSpPr>
          <p:grpSpPr>
            <a:xfrm>
              <a:off x="1305752" y="3200400"/>
              <a:ext cx="2635931" cy="1494658"/>
              <a:chOff x="5911608" y="1643559"/>
              <a:chExt cx="6239187" cy="1386993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DFFCB72-D787-2548-B047-08D8A2BB2045}"/>
                  </a:ext>
                </a:extLst>
              </p:cNvPr>
              <p:cNvSpPr/>
              <p:nvPr/>
            </p:nvSpPr>
            <p:spPr>
              <a:xfrm>
                <a:off x="8085199" y="1814072"/>
                <a:ext cx="2109560" cy="431802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TFT channel planar / nonplanar XTOR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ECF8B6E-7372-1E4D-BFC6-C4FC6BD618DB}"/>
                  </a:ext>
                </a:extLst>
              </p:cNvPr>
              <p:cNvSpPr/>
              <p:nvPr/>
            </p:nvSpPr>
            <p:spPr>
              <a:xfrm>
                <a:off x="10307512" y="1814071"/>
                <a:ext cx="1843283" cy="431803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2T [independent read write] Option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D0EFE1E3-6572-574F-BC1A-F51508614A98}"/>
                  </a:ext>
                </a:extLst>
              </p:cNvPr>
              <p:cNvSpPr/>
              <p:nvPr/>
            </p:nvSpPr>
            <p:spPr>
              <a:xfrm>
                <a:off x="5911608" y="1814072"/>
                <a:ext cx="2060839" cy="431803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 channel planar / nonplanar XTOR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CE1580E-1BC7-8346-B0F2-30980F0CA904}"/>
                  </a:ext>
                </a:extLst>
              </p:cNvPr>
              <p:cNvSpPr/>
              <p:nvPr/>
            </p:nvSpPr>
            <p:spPr>
              <a:xfrm>
                <a:off x="7555833" y="2387742"/>
                <a:ext cx="1309655" cy="43180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MRAM [STT/SOT]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168F6A3-2051-4B42-882F-35264530E262}"/>
                  </a:ext>
                </a:extLst>
              </p:cNvPr>
              <p:cNvSpPr/>
              <p:nvPr/>
            </p:nvSpPr>
            <p:spPr>
              <a:xfrm>
                <a:off x="10425352" y="2391179"/>
                <a:ext cx="1725443" cy="43944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Nanostructure change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CDC26514-8564-2143-8CB6-8A7A46D808BA}"/>
                  </a:ext>
                </a:extLst>
              </p:cNvPr>
              <p:cNvSpPr/>
              <p:nvPr/>
            </p:nvSpPr>
            <p:spPr>
              <a:xfrm>
                <a:off x="5911608" y="2386780"/>
                <a:ext cx="1485891" cy="43180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High-k Capacitor 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EC44ECA-3240-D942-BC62-6E5948B3C500}"/>
                  </a:ext>
                </a:extLst>
              </p:cNvPr>
              <p:cNvSpPr/>
              <p:nvPr/>
            </p:nvSpPr>
            <p:spPr>
              <a:xfrm>
                <a:off x="8979122" y="2391179"/>
                <a:ext cx="1294843" cy="43180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Ferro-capacitor</a:t>
                </a:r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C5E47108-A73B-4548-A564-29CC63A5BE8D}"/>
                  </a:ext>
                </a:extLst>
              </p:cNvPr>
              <p:cNvCxnSpPr>
                <a:cxnSpLocks/>
                <a:stCxn id="120" idx="2"/>
                <a:endCxn id="123" idx="0"/>
              </p:cNvCxnSpPr>
              <p:nvPr/>
            </p:nvCxnSpPr>
            <p:spPr>
              <a:xfrm flipH="1">
                <a:off x="6654555" y="2245875"/>
                <a:ext cx="287474" cy="14090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394DD1B4-4BF7-2643-99F9-779F23C53326}"/>
                  </a:ext>
                </a:extLst>
              </p:cNvPr>
              <p:cNvCxnSpPr>
                <a:cxnSpLocks/>
                <a:stCxn id="120" idx="2"/>
                <a:endCxn id="121" idx="0"/>
              </p:cNvCxnSpPr>
              <p:nvPr/>
            </p:nvCxnSpPr>
            <p:spPr>
              <a:xfrm>
                <a:off x="6942029" y="2245874"/>
                <a:ext cx="1268633" cy="14186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A0C78EFF-F6D2-B94E-9FF8-EE17AF081446}"/>
                  </a:ext>
                </a:extLst>
              </p:cNvPr>
              <p:cNvCxnSpPr>
                <a:cxnSpLocks/>
                <a:stCxn id="120" idx="2"/>
                <a:endCxn id="124" idx="0"/>
              </p:cNvCxnSpPr>
              <p:nvPr/>
            </p:nvCxnSpPr>
            <p:spPr>
              <a:xfrm>
                <a:off x="6942029" y="2245874"/>
                <a:ext cx="2684516" cy="1453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94F8194B-534C-9A40-BAF1-614D33D066FB}"/>
                  </a:ext>
                </a:extLst>
              </p:cNvPr>
              <p:cNvCxnSpPr>
                <a:cxnSpLocks/>
                <a:stCxn id="120" idx="2"/>
                <a:endCxn id="122" idx="0"/>
              </p:cNvCxnSpPr>
              <p:nvPr/>
            </p:nvCxnSpPr>
            <p:spPr>
              <a:xfrm>
                <a:off x="6942029" y="2245875"/>
                <a:ext cx="4346046" cy="14530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F04F6CE6-C6D2-4747-AC4D-11C0AA066EFC}"/>
                  </a:ext>
                </a:extLst>
              </p:cNvPr>
              <p:cNvCxnSpPr>
                <a:cxnSpLocks/>
                <a:stCxn id="118" idx="2"/>
                <a:endCxn id="123" idx="0"/>
              </p:cNvCxnSpPr>
              <p:nvPr/>
            </p:nvCxnSpPr>
            <p:spPr>
              <a:xfrm flipH="1">
                <a:off x="6654555" y="2245874"/>
                <a:ext cx="2485425" cy="1409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92F98147-E641-B94F-8A88-02B895FE1B62}"/>
                  </a:ext>
                </a:extLst>
              </p:cNvPr>
              <p:cNvCxnSpPr>
                <a:cxnSpLocks/>
                <a:stCxn id="118" idx="2"/>
                <a:endCxn id="121" idx="0"/>
              </p:cNvCxnSpPr>
              <p:nvPr/>
            </p:nvCxnSpPr>
            <p:spPr>
              <a:xfrm flipH="1">
                <a:off x="8210662" y="2245874"/>
                <a:ext cx="929318" cy="14186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BF861B8D-EBA5-B54A-931C-5B1ABEA19BFD}"/>
                  </a:ext>
                </a:extLst>
              </p:cNvPr>
              <p:cNvCxnSpPr>
                <a:cxnSpLocks/>
                <a:stCxn id="118" idx="2"/>
                <a:endCxn id="124" idx="0"/>
              </p:cNvCxnSpPr>
              <p:nvPr/>
            </p:nvCxnSpPr>
            <p:spPr>
              <a:xfrm>
                <a:off x="9139979" y="2245874"/>
                <a:ext cx="486565" cy="14530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0D03FCB2-FD1A-714C-AD1C-14A98856EF19}"/>
                  </a:ext>
                </a:extLst>
              </p:cNvPr>
              <p:cNvCxnSpPr>
                <a:cxnSpLocks/>
                <a:stCxn id="118" idx="2"/>
                <a:endCxn id="122" idx="0"/>
              </p:cNvCxnSpPr>
              <p:nvPr/>
            </p:nvCxnSpPr>
            <p:spPr>
              <a:xfrm>
                <a:off x="9139979" y="2245874"/>
                <a:ext cx="2148095" cy="1453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D17A379D-9149-A34F-87BB-1A19A6AE2856}"/>
                  </a:ext>
                </a:extLst>
              </p:cNvPr>
              <p:cNvCxnSpPr>
                <a:cxnSpLocks/>
                <a:stCxn id="119" idx="2"/>
                <a:endCxn id="123" idx="0"/>
              </p:cNvCxnSpPr>
              <p:nvPr/>
            </p:nvCxnSpPr>
            <p:spPr>
              <a:xfrm flipH="1">
                <a:off x="6654555" y="2245874"/>
                <a:ext cx="4574599" cy="1409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0537A9F8-829A-1E4C-889D-9ADB71F4F7CC}"/>
                  </a:ext>
                </a:extLst>
              </p:cNvPr>
              <p:cNvCxnSpPr>
                <a:cxnSpLocks/>
                <a:stCxn id="119" idx="2"/>
                <a:endCxn id="121" idx="0"/>
              </p:cNvCxnSpPr>
              <p:nvPr/>
            </p:nvCxnSpPr>
            <p:spPr>
              <a:xfrm flipH="1">
                <a:off x="8210662" y="2245874"/>
                <a:ext cx="3018492" cy="14186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4DA870E8-B2E3-454A-958E-C15AFBB6416B}"/>
                  </a:ext>
                </a:extLst>
              </p:cNvPr>
              <p:cNvCxnSpPr>
                <a:cxnSpLocks/>
                <a:stCxn id="119" idx="2"/>
                <a:endCxn id="124" idx="0"/>
              </p:cNvCxnSpPr>
              <p:nvPr/>
            </p:nvCxnSpPr>
            <p:spPr>
              <a:xfrm flipH="1">
                <a:off x="9626545" y="2245874"/>
                <a:ext cx="1602609" cy="14530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F96AECF-CB5D-1648-BB33-E11297B248FD}"/>
                  </a:ext>
                </a:extLst>
              </p:cNvPr>
              <p:cNvSpPr txBox="1"/>
              <p:nvPr/>
            </p:nvSpPr>
            <p:spPr>
              <a:xfrm>
                <a:off x="8031491" y="1643559"/>
                <a:ext cx="2167116" cy="199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3399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Access Device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7A9118C-6EA1-F344-8D69-C44AFF2B5D13}"/>
                  </a:ext>
                </a:extLst>
              </p:cNvPr>
              <p:cNvSpPr txBox="1"/>
              <p:nvPr/>
            </p:nvSpPr>
            <p:spPr>
              <a:xfrm>
                <a:off x="7479143" y="2830627"/>
                <a:ext cx="2667218" cy="199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 Element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08CF47D-7D59-B845-A1B0-C6705A3236FA}"/>
                </a:ext>
              </a:extLst>
            </p:cNvPr>
            <p:cNvGrpSpPr/>
            <p:nvPr/>
          </p:nvGrpSpPr>
          <p:grpSpPr>
            <a:xfrm>
              <a:off x="1295400" y="4724400"/>
              <a:ext cx="2581137" cy="1430652"/>
              <a:chOff x="7402459" y="837894"/>
              <a:chExt cx="4573235" cy="2398109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499BA69-8E06-A448-B18E-69EF4925080A}"/>
                  </a:ext>
                </a:extLst>
              </p:cNvPr>
              <p:cNvSpPr/>
              <p:nvPr/>
            </p:nvSpPr>
            <p:spPr>
              <a:xfrm>
                <a:off x="9123968" y="2120060"/>
                <a:ext cx="1647369" cy="77998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Resistance Change ReRAM[1D, 2D], PCM [3D] 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D34DCCB-EFB0-4D44-ACED-D616493A70FC}"/>
                  </a:ext>
                </a:extLst>
              </p:cNvPr>
              <p:cNvSpPr/>
              <p:nvPr/>
            </p:nvSpPr>
            <p:spPr>
              <a:xfrm>
                <a:off x="10896927" y="2120058"/>
                <a:ext cx="1078767" cy="77998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Ferroelectrics 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AE562ADD-616D-0D4F-95E8-CC93EAA7518B}"/>
                  </a:ext>
                </a:extLst>
              </p:cNvPr>
              <p:cNvSpPr/>
              <p:nvPr/>
            </p:nvSpPr>
            <p:spPr>
              <a:xfrm>
                <a:off x="7402459" y="2120058"/>
                <a:ext cx="1647369" cy="77998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Magnetic </a:t>
                </a:r>
              </a:p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[MRAM, STT(SOT)MRAM]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B172AFE-B3B6-964C-9F51-169EBFA2618F}"/>
                  </a:ext>
                </a:extLst>
              </p:cNvPr>
              <p:cNvSpPr/>
              <p:nvPr/>
            </p:nvSpPr>
            <p:spPr>
              <a:xfrm>
                <a:off x="8861384" y="1163749"/>
                <a:ext cx="842704" cy="577776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Volatile filament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A5245635-F94C-C448-9292-53F1D01584A7}"/>
                  </a:ext>
                </a:extLst>
              </p:cNvPr>
              <p:cNvSpPr/>
              <p:nvPr/>
            </p:nvSpPr>
            <p:spPr>
              <a:xfrm>
                <a:off x="11078787" y="1163749"/>
                <a:ext cx="837107" cy="598706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Ovonic Threshold 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227386-6205-AB4B-8E0B-22D15B62E0E2}"/>
                  </a:ext>
                </a:extLst>
              </p:cNvPr>
              <p:cNvSpPr/>
              <p:nvPr/>
            </p:nvSpPr>
            <p:spPr>
              <a:xfrm>
                <a:off x="7491970" y="1163751"/>
                <a:ext cx="1224775" cy="589710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Thermionic</a:t>
                </a:r>
              </a:p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[diode, MIEC, ..]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E0C0280-2811-CD46-8AFB-321CAA1DC3BD}"/>
                  </a:ext>
                </a:extLst>
              </p:cNvPr>
              <p:cNvSpPr/>
              <p:nvPr/>
            </p:nvSpPr>
            <p:spPr>
              <a:xfrm>
                <a:off x="9865849" y="1163749"/>
                <a:ext cx="1027734" cy="577776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Metal-Insulator Transition</a:t>
                </a:r>
              </a:p>
            </p:txBody>
          </p: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4742B639-148E-044B-8339-EE828A822017}"/>
                  </a:ext>
                </a:extLst>
              </p:cNvPr>
              <p:cNvCxnSpPr>
                <a:cxnSpLocks/>
                <a:stCxn id="144" idx="2"/>
                <a:endCxn id="141" idx="0"/>
              </p:cNvCxnSpPr>
              <p:nvPr/>
            </p:nvCxnSpPr>
            <p:spPr>
              <a:xfrm>
                <a:off x="8104358" y="1753460"/>
                <a:ext cx="121786" cy="36659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B8C450CA-8EC7-4643-8DE3-70000D9580F9}"/>
                  </a:ext>
                </a:extLst>
              </p:cNvPr>
              <p:cNvCxnSpPr>
                <a:cxnSpLocks/>
                <a:stCxn id="142" idx="2"/>
                <a:endCxn id="141" idx="0"/>
              </p:cNvCxnSpPr>
              <p:nvPr/>
            </p:nvCxnSpPr>
            <p:spPr>
              <a:xfrm flipH="1">
                <a:off x="8226143" y="1741525"/>
                <a:ext cx="1056593" cy="37853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F7DE370B-09E8-3A44-927E-6DAE31379C41}"/>
                  </a:ext>
                </a:extLst>
              </p:cNvPr>
              <p:cNvCxnSpPr>
                <a:cxnSpLocks/>
                <a:stCxn id="145" idx="2"/>
                <a:endCxn id="139" idx="0"/>
              </p:cNvCxnSpPr>
              <p:nvPr/>
            </p:nvCxnSpPr>
            <p:spPr>
              <a:xfrm flipH="1">
                <a:off x="9947653" y="1741525"/>
                <a:ext cx="432064" cy="37853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1B609286-3A03-5F4F-AE9E-DFCCCDFA6E93}"/>
                  </a:ext>
                </a:extLst>
              </p:cNvPr>
              <p:cNvCxnSpPr>
                <a:cxnSpLocks/>
                <a:stCxn id="143" idx="2"/>
                <a:endCxn id="140" idx="0"/>
              </p:cNvCxnSpPr>
              <p:nvPr/>
            </p:nvCxnSpPr>
            <p:spPr>
              <a:xfrm flipH="1">
                <a:off x="11436311" y="1762455"/>
                <a:ext cx="61029" cy="35760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EAAD686F-2FCD-8A4E-9C3B-6F0EFDDEA2E3}"/>
                  </a:ext>
                </a:extLst>
              </p:cNvPr>
              <p:cNvCxnSpPr>
                <a:cxnSpLocks/>
                <a:stCxn id="144" idx="2"/>
                <a:endCxn id="140" idx="0"/>
              </p:cNvCxnSpPr>
              <p:nvPr/>
            </p:nvCxnSpPr>
            <p:spPr>
              <a:xfrm>
                <a:off x="8104358" y="1753460"/>
                <a:ext cx="3331954" cy="36659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CF836FD1-BE0A-6041-97C8-286AEFFF311A}"/>
                  </a:ext>
                </a:extLst>
              </p:cNvPr>
              <p:cNvCxnSpPr>
                <a:cxnSpLocks/>
                <a:stCxn id="142" idx="2"/>
                <a:endCxn id="139" idx="0"/>
              </p:cNvCxnSpPr>
              <p:nvPr/>
            </p:nvCxnSpPr>
            <p:spPr>
              <a:xfrm>
                <a:off x="9282737" y="1741525"/>
                <a:ext cx="664916" cy="37853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287DB07F-1072-1F45-A0E8-38DFF3695427}"/>
                  </a:ext>
                </a:extLst>
              </p:cNvPr>
              <p:cNvCxnSpPr>
                <a:cxnSpLocks/>
                <a:stCxn id="145" idx="2"/>
                <a:endCxn id="141" idx="0"/>
              </p:cNvCxnSpPr>
              <p:nvPr/>
            </p:nvCxnSpPr>
            <p:spPr>
              <a:xfrm flipH="1">
                <a:off x="8226143" y="1741525"/>
                <a:ext cx="2153573" cy="37853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622153C9-E6DB-714C-A9A9-222032FB0F01}"/>
                  </a:ext>
                </a:extLst>
              </p:cNvPr>
              <p:cNvCxnSpPr>
                <a:cxnSpLocks/>
                <a:stCxn id="145" idx="2"/>
                <a:endCxn id="140" idx="0"/>
              </p:cNvCxnSpPr>
              <p:nvPr/>
            </p:nvCxnSpPr>
            <p:spPr>
              <a:xfrm>
                <a:off x="10379716" y="1741525"/>
                <a:ext cx="1056595" cy="37853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32C2C7E3-40D9-FC49-82AA-5AFA1E60A30C}"/>
                  </a:ext>
                </a:extLst>
              </p:cNvPr>
              <p:cNvCxnSpPr>
                <a:cxnSpLocks/>
                <a:stCxn id="144" idx="2"/>
                <a:endCxn id="139" idx="0"/>
              </p:cNvCxnSpPr>
              <p:nvPr/>
            </p:nvCxnSpPr>
            <p:spPr>
              <a:xfrm>
                <a:off x="8104358" y="1753460"/>
                <a:ext cx="1843295" cy="36659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B403613D-6776-A845-A9A9-B742F3815DE7}"/>
                  </a:ext>
                </a:extLst>
              </p:cNvPr>
              <p:cNvCxnSpPr>
                <a:cxnSpLocks/>
                <a:stCxn id="142" idx="2"/>
                <a:endCxn id="140" idx="0"/>
              </p:cNvCxnSpPr>
              <p:nvPr/>
            </p:nvCxnSpPr>
            <p:spPr>
              <a:xfrm>
                <a:off x="9282737" y="1741525"/>
                <a:ext cx="2153575" cy="37853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BFE1ED54-AA4F-FD4C-B798-B1AEBD5FBEB1}"/>
                  </a:ext>
                </a:extLst>
              </p:cNvPr>
              <p:cNvCxnSpPr>
                <a:cxnSpLocks/>
                <a:stCxn id="143" idx="2"/>
                <a:endCxn id="141" idx="0"/>
              </p:cNvCxnSpPr>
              <p:nvPr/>
            </p:nvCxnSpPr>
            <p:spPr>
              <a:xfrm flipH="1">
                <a:off x="8226143" y="1762455"/>
                <a:ext cx="3271197" cy="35760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1B0CDECB-7E5C-914F-83AC-398A5E0D2895}"/>
                  </a:ext>
                </a:extLst>
              </p:cNvPr>
              <p:cNvCxnSpPr>
                <a:cxnSpLocks/>
                <a:stCxn id="143" idx="2"/>
                <a:endCxn id="139" idx="0"/>
              </p:cNvCxnSpPr>
              <p:nvPr/>
            </p:nvCxnSpPr>
            <p:spPr>
              <a:xfrm flipH="1">
                <a:off x="9947653" y="1762455"/>
                <a:ext cx="1549688" cy="3576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270E30BF-4EC6-8349-AE36-1CC3628D295A}"/>
                  </a:ext>
                </a:extLst>
              </p:cNvPr>
              <p:cNvSpPr txBox="1"/>
              <p:nvPr/>
            </p:nvSpPr>
            <p:spPr>
              <a:xfrm>
                <a:off x="8539525" y="837894"/>
                <a:ext cx="2297664" cy="36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3399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Access Device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2D66D8-DB50-334A-A4A3-B6E69B6BC36C}"/>
                  </a:ext>
                </a:extLst>
              </p:cNvPr>
              <p:cNvSpPr txBox="1"/>
              <p:nvPr/>
            </p:nvSpPr>
            <p:spPr>
              <a:xfrm>
                <a:off x="8593234" y="2874868"/>
                <a:ext cx="1904186" cy="36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 Element</a:t>
                </a:r>
              </a:p>
            </p:txBody>
          </p:sp>
        </p:grp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DE95C59-F6A2-784F-961A-0D82F3689E75}"/>
              </a:ext>
            </a:extLst>
          </p:cNvPr>
          <p:cNvSpPr/>
          <p:nvPr/>
        </p:nvSpPr>
        <p:spPr>
          <a:xfrm>
            <a:off x="8957995" y="4959462"/>
            <a:ext cx="2701381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Logic and Mix Signal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818F113-AD14-DD4D-9429-40076F3AC76A}"/>
              </a:ext>
            </a:extLst>
          </p:cNvPr>
          <p:cNvSpPr/>
          <p:nvPr/>
        </p:nvSpPr>
        <p:spPr>
          <a:xfrm>
            <a:off x="5451336" y="5950802"/>
            <a:ext cx="1455848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Mix Signal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ACB150F-2677-CD49-BE1B-E41B314D0B3C}"/>
              </a:ext>
            </a:extLst>
          </p:cNvPr>
          <p:cNvSpPr/>
          <p:nvPr/>
        </p:nvSpPr>
        <p:spPr>
          <a:xfrm>
            <a:off x="1114441" y="5901616"/>
            <a:ext cx="2346989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Memory Specific</a:t>
            </a:r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6B24B0BF-79CB-F947-A4B6-A3668628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75489" y="2967673"/>
            <a:ext cx="5023125" cy="491535"/>
          </a:xfrm>
        </p:spPr>
        <p:txBody>
          <a:bodyPr/>
          <a:lstStyle/>
          <a:p>
            <a:r>
              <a:rPr lang="en-US" sz="2400" dirty="0"/>
              <a:t>Compute Memory Disaggregation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7F355EF-0C2D-9C44-B10F-D0BF305E1012}"/>
              </a:ext>
            </a:extLst>
          </p:cNvPr>
          <p:cNvGrpSpPr/>
          <p:nvPr/>
        </p:nvGrpSpPr>
        <p:grpSpPr>
          <a:xfrm>
            <a:off x="8229600" y="1070240"/>
            <a:ext cx="3649718" cy="3577960"/>
            <a:chOff x="8001000" y="2590800"/>
            <a:chExt cx="3649718" cy="3577960"/>
          </a:xfrm>
        </p:grpSpPr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CD407EB9-772B-1843-B2EC-D33963E98B5D}"/>
                </a:ext>
              </a:extLst>
            </p:cNvPr>
            <p:cNvCxnSpPr>
              <a:cxnSpLocks/>
            </p:cNvCxnSpPr>
            <p:nvPr/>
          </p:nvCxnSpPr>
          <p:spPr>
            <a:xfrm>
              <a:off x="8044638" y="4767733"/>
              <a:ext cx="50250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0169382-A4D5-0040-99EF-49D4AC60D121}"/>
                </a:ext>
              </a:extLst>
            </p:cNvPr>
            <p:cNvSpPr/>
            <p:nvPr/>
          </p:nvSpPr>
          <p:spPr>
            <a:xfrm rot="5400000">
              <a:off x="8663862" y="4476436"/>
              <a:ext cx="266852" cy="544650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C/A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ABE57036-1BC0-444B-B2FA-2E5F21E99CE5}"/>
                </a:ext>
              </a:extLst>
            </p:cNvPr>
            <p:cNvCxnSpPr>
              <a:cxnSpLocks/>
              <a:stCxn id="171" idx="1"/>
            </p:cNvCxnSpPr>
            <p:nvPr/>
          </p:nvCxnSpPr>
          <p:spPr>
            <a:xfrm flipV="1">
              <a:off x="8797288" y="4359096"/>
              <a:ext cx="810" cy="256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EE55F25B-D0B9-B640-B81C-C1C07E117468}"/>
                </a:ext>
              </a:extLst>
            </p:cNvPr>
            <p:cNvCxnSpPr>
              <a:cxnSpLocks/>
              <a:stCxn id="171" idx="3"/>
            </p:cNvCxnSpPr>
            <p:nvPr/>
          </p:nvCxnSpPr>
          <p:spPr>
            <a:xfrm>
              <a:off x="8797288" y="4882187"/>
              <a:ext cx="810" cy="2835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CB9B4838-23E8-D246-9E18-F8F6B9FCA3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6690" y="4996516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259C45C7-E349-154B-9095-D0C028C37A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290" y="4831136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DC0840C7-69AD-BF4B-B35F-3CDE5859C5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890" y="4691533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3B7A7D34-031C-9E45-B6E2-08C3ECE9D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9490" y="4526336"/>
              <a:ext cx="0" cy="8466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663B45F-52C2-8A47-89A5-7C829F47E1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7090" y="4373936"/>
              <a:ext cx="0" cy="9990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FCAB3AE3-270D-C445-83C4-50535FFD7E2A}"/>
                </a:ext>
              </a:extLst>
            </p:cNvPr>
            <p:cNvCxnSpPr>
              <a:cxnSpLocks/>
              <a:endCxn id="186" idx="1"/>
            </p:cNvCxnSpPr>
            <p:nvPr/>
          </p:nvCxnSpPr>
          <p:spPr>
            <a:xfrm flipV="1">
              <a:off x="8887968" y="3744468"/>
              <a:ext cx="64626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7E61FCC5-006A-F846-A62C-4D3A902A60B1}"/>
                </a:ext>
              </a:extLst>
            </p:cNvPr>
            <p:cNvSpPr/>
            <p:nvPr/>
          </p:nvSpPr>
          <p:spPr>
            <a:xfrm>
              <a:off x="9488211" y="2697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68999313-07CB-314A-84E7-E8D2C34F2F36}"/>
                </a:ext>
              </a:extLst>
            </p:cNvPr>
            <p:cNvSpPr/>
            <p:nvPr/>
          </p:nvSpPr>
          <p:spPr>
            <a:xfrm>
              <a:off x="9793224" y="4234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F51DD23F-23AE-1847-A75D-ED1661EF4BD3}"/>
                </a:ext>
              </a:extLst>
            </p:cNvPr>
            <p:cNvSpPr/>
            <p:nvPr/>
          </p:nvSpPr>
          <p:spPr>
            <a:xfrm>
              <a:off x="9640611" y="28499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387351BA-297A-9F4E-ABFA-D764B74926B4}"/>
                </a:ext>
              </a:extLst>
            </p:cNvPr>
            <p:cNvSpPr/>
            <p:nvPr/>
          </p:nvSpPr>
          <p:spPr>
            <a:xfrm>
              <a:off x="9381828" y="32735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2D993AE9-6206-7243-B040-27C38DA7D2EB}"/>
                </a:ext>
              </a:extLst>
            </p:cNvPr>
            <p:cNvSpPr/>
            <p:nvPr/>
          </p:nvSpPr>
          <p:spPr>
            <a:xfrm>
              <a:off x="9939528" y="43867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C760134A-ED76-3840-A73E-1C837DD00E1A}"/>
                </a:ext>
              </a:extLst>
            </p:cNvPr>
            <p:cNvSpPr/>
            <p:nvPr/>
          </p:nvSpPr>
          <p:spPr>
            <a:xfrm>
              <a:off x="9793011" y="30023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EB4BA70D-D892-CB47-B39F-A2098DE24797}"/>
                </a:ext>
              </a:extLst>
            </p:cNvPr>
            <p:cNvSpPr/>
            <p:nvPr/>
          </p:nvSpPr>
          <p:spPr>
            <a:xfrm>
              <a:off x="9534228" y="34290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6935A19E-C0ED-5649-96D9-9F41FE522535}"/>
                </a:ext>
              </a:extLst>
            </p:cNvPr>
            <p:cNvSpPr/>
            <p:nvPr/>
          </p:nvSpPr>
          <p:spPr>
            <a:xfrm>
              <a:off x="10094976" y="45391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C01C5B57-3ACE-2042-AA1E-5648999FDAE7}"/>
                </a:ext>
              </a:extLst>
            </p:cNvPr>
            <p:cNvSpPr/>
            <p:nvPr/>
          </p:nvSpPr>
          <p:spPr>
            <a:xfrm>
              <a:off x="9945411" y="31547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CFDB8F3B-433F-8D4B-B9A3-D24FACC4235A}"/>
                </a:ext>
              </a:extLst>
            </p:cNvPr>
            <p:cNvSpPr/>
            <p:nvPr/>
          </p:nvSpPr>
          <p:spPr>
            <a:xfrm>
              <a:off x="9686628" y="35844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FBBE68F6-7116-6647-9ACA-4C1FF6D4EE9A}"/>
                </a:ext>
              </a:extLst>
            </p:cNvPr>
            <p:cNvSpPr/>
            <p:nvPr/>
          </p:nvSpPr>
          <p:spPr>
            <a:xfrm>
              <a:off x="10250424" y="46915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19951056-043F-9445-BCC0-A379FC3F5408}"/>
                </a:ext>
              </a:extLst>
            </p:cNvPr>
            <p:cNvSpPr/>
            <p:nvPr/>
          </p:nvSpPr>
          <p:spPr>
            <a:xfrm>
              <a:off x="10097811" y="33071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765D2247-0F29-8341-A71C-A6EA35817D42}"/>
                </a:ext>
              </a:extLst>
            </p:cNvPr>
            <p:cNvSpPr/>
            <p:nvPr/>
          </p:nvSpPr>
          <p:spPr>
            <a:xfrm>
              <a:off x="9839028" y="37307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3A7EBBD5-8CF0-1944-947D-3BDB65E395AD}"/>
                </a:ext>
              </a:extLst>
            </p:cNvPr>
            <p:cNvSpPr/>
            <p:nvPr/>
          </p:nvSpPr>
          <p:spPr>
            <a:xfrm>
              <a:off x="10396728" y="4843933"/>
              <a:ext cx="64008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4" name="Rounded Rectangle 193">
              <a:extLst>
                <a:ext uri="{FF2B5EF4-FFF2-40B4-BE49-F238E27FC236}">
                  <a16:creationId xmlns:a16="http://schemas.microsoft.com/office/drawing/2014/main" id="{8E0469B0-9FE2-3441-878D-3B7D3F3EBA44}"/>
                </a:ext>
              </a:extLst>
            </p:cNvPr>
            <p:cNvSpPr/>
            <p:nvPr/>
          </p:nvSpPr>
          <p:spPr>
            <a:xfrm>
              <a:off x="9991428" y="38862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5" name="Rounded Rectangle 194">
              <a:extLst>
                <a:ext uri="{FF2B5EF4-FFF2-40B4-BE49-F238E27FC236}">
                  <a16:creationId xmlns:a16="http://schemas.microsoft.com/office/drawing/2014/main" id="{3E8F0FD9-4659-7C45-8EF4-90E34248A532}"/>
                </a:ext>
              </a:extLst>
            </p:cNvPr>
            <p:cNvSpPr/>
            <p:nvPr/>
          </p:nvSpPr>
          <p:spPr>
            <a:xfrm>
              <a:off x="10250211" y="3459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Memory Mat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36476B9E-9E30-EC40-BB08-5539AB8EA5E3}"/>
                </a:ext>
              </a:extLst>
            </p:cNvPr>
            <p:cNvSpPr/>
            <p:nvPr/>
          </p:nvSpPr>
          <p:spPr>
            <a:xfrm>
              <a:off x="10561320" y="4996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</a:p>
          </p:txBody>
        </p:sp>
        <p:sp>
          <p:nvSpPr>
            <p:cNvPr id="197" name="Rounded Rectangle 196">
              <a:extLst>
                <a:ext uri="{FF2B5EF4-FFF2-40B4-BE49-F238E27FC236}">
                  <a16:creationId xmlns:a16="http://schemas.microsoft.com/office/drawing/2014/main" id="{99ED3D11-9F61-5240-8947-FE82555ACDD1}"/>
                </a:ext>
              </a:extLst>
            </p:cNvPr>
            <p:cNvSpPr/>
            <p:nvPr/>
          </p:nvSpPr>
          <p:spPr>
            <a:xfrm>
              <a:off x="9534227" y="5518918"/>
              <a:ext cx="1946217" cy="15122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178B4B24-A1CF-1042-A45B-5FCCDE34AC31}"/>
                </a:ext>
              </a:extLst>
            </p:cNvPr>
            <p:cNvSpPr/>
            <p:nvPr/>
          </p:nvSpPr>
          <p:spPr>
            <a:xfrm>
              <a:off x="8699157" y="3152497"/>
              <a:ext cx="197882" cy="1206599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RAS</a:t>
              </a:r>
            </a:p>
          </p:txBody>
        </p:sp>
        <p:cxnSp>
          <p:nvCxnSpPr>
            <p:cNvPr id="199" name="Elbow Connector 198">
              <a:extLst>
                <a:ext uri="{FF2B5EF4-FFF2-40B4-BE49-F238E27FC236}">
                  <a16:creationId xmlns:a16="http://schemas.microsoft.com/office/drawing/2014/main" id="{B7DA12E7-42E8-D74C-9360-E041D6D0E891}"/>
                </a:ext>
              </a:extLst>
            </p:cNvPr>
            <p:cNvCxnSpPr>
              <a:cxnSpLocks/>
              <a:endCxn id="197" idx="2"/>
            </p:cNvCxnSpPr>
            <p:nvPr/>
          </p:nvCxnSpPr>
          <p:spPr>
            <a:xfrm flipV="1">
              <a:off x="8001000" y="5670143"/>
              <a:ext cx="2506336" cy="294680"/>
            </a:xfrm>
            <a:prstGeom prst="bentConnector2">
              <a:avLst/>
            </a:prstGeom>
            <a:ln w="76200" cmpd="tri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22125A51-072D-1944-B640-69D485986D0D}"/>
                </a:ext>
              </a:extLst>
            </p:cNvPr>
            <p:cNvCxnSpPr>
              <a:cxnSpLocks/>
              <a:endCxn id="183" idx="1"/>
            </p:cNvCxnSpPr>
            <p:nvPr/>
          </p:nvCxnSpPr>
          <p:spPr>
            <a:xfrm flipV="1">
              <a:off x="8887968" y="3589020"/>
              <a:ext cx="493860" cy="23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4F54375D-6157-9346-A010-EF1644B11650}"/>
                </a:ext>
              </a:extLst>
            </p:cNvPr>
            <p:cNvCxnSpPr>
              <a:cxnSpLocks/>
              <a:endCxn id="210" idx="1"/>
            </p:cNvCxnSpPr>
            <p:nvPr/>
          </p:nvCxnSpPr>
          <p:spPr>
            <a:xfrm>
              <a:off x="8897039" y="3442716"/>
              <a:ext cx="33349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A9F09E7-86EF-1E4C-BD54-48BD7D0197EC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7" y="3885869"/>
              <a:ext cx="786384" cy="9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30F61F1C-1CEA-7B4B-B457-C0601105F89D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048557"/>
              <a:ext cx="960120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5517DDB0-186C-6C44-9926-388B6C9270D1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201014"/>
              <a:ext cx="1088136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3F68C383-563C-E548-B6CC-E8B0D9B9F02A}"/>
                </a:ext>
              </a:extLst>
            </p:cNvPr>
            <p:cNvCxnSpPr>
              <a:cxnSpLocks/>
              <a:endCxn id="197" idx="1"/>
            </p:cNvCxnSpPr>
            <p:nvPr/>
          </p:nvCxnSpPr>
          <p:spPr>
            <a:xfrm>
              <a:off x="8897039" y="5594531"/>
              <a:ext cx="63718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EED17226-80A9-2742-9694-A97FFCF6E0EE}"/>
                </a:ext>
              </a:extLst>
            </p:cNvPr>
            <p:cNvCxnSpPr>
              <a:cxnSpLocks/>
              <a:endCxn id="196" idx="2"/>
            </p:cNvCxnSpPr>
            <p:nvPr/>
          </p:nvCxnSpPr>
          <p:spPr>
            <a:xfrm flipH="1" flipV="1">
              <a:off x="10904220" y="5157386"/>
              <a:ext cx="8904" cy="215620"/>
            </a:xfrm>
            <a:prstGeom prst="straightConnector1">
              <a:avLst/>
            </a:prstGeom>
            <a:ln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DB87201-758D-F842-9E66-0809AD86F7DA}"/>
                </a:ext>
              </a:extLst>
            </p:cNvPr>
            <p:cNvSpPr/>
            <p:nvPr/>
          </p:nvSpPr>
          <p:spPr>
            <a:xfrm>
              <a:off x="9029934" y="5710488"/>
              <a:ext cx="1137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DQ + Metadata</a:t>
              </a:r>
            </a:p>
          </p:txBody>
        </p:sp>
        <p:sp>
          <p:nvSpPr>
            <p:cNvPr id="208" name="Rounded Rectangle 207">
              <a:extLst>
                <a:ext uri="{FF2B5EF4-FFF2-40B4-BE49-F238E27FC236}">
                  <a16:creationId xmlns:a16="http://schemas.microsoft.com/office/drawing/2014/main" id="{13E57361-C0D3-4C40-B51A-3E47EA57840C}"/>
                </a:ext>
              </a:extLst>
            </p:cNvPr>
            <p:cNvSpPr/>
            <p:nvPr/>
          </p:nvSpPr>
          <p:spPr>
            <a:xfrm>
              <a:off x="8699157" y="5165714"/>
              <a:ext cx="197882" cy="620134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</a:t>
              </a:r>
            </a:p>
          </p:txBody>
        </p:sp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59F2DE0D-192D-EF45-844A-566ED896F28E}"/>
                </a:ext>
              </a:extLst>
            </p:cNvPr>
            <p:cNvSpPr/>
            <p:nvPr/>
          </p:nvSpPr>
          <p:spPr>
            <a:xfrm>
              <a:off x="8362124" y="2590800"/>
              <a:ext cx="3288594" cy="35779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0" name="Rounded Rectangle 209">
              <a:extLst>
                <a:ext uri="{FF2B5EF4-FFF2-40B4-BE49-F238E27FC236}">
                  <a16:creationId xmlns:a16="http://schemas.microsoft.com/office/drawing/2014/main" id="{9E88A90F-F6F0-5D47-9089-084BC6D2ADED}"/>
                </a:ext>
              </a:extLst>
            </p:cNvPr>
            <p:cNvSpPr/>
            <p:nvPr/>
          </p:nvSpPr>
          <p:spPr>
            <a:xfrm>
              <a:off x="9230538" y="31272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SWD</a:t>
              </a:r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A01542A-91C8-FF4F-AD4F-A509CB505875}"/>
                </a:ext>
              </a:extLst>
            </p:cNvPr>
            <p:cNvGrpSpPr/>
            <p:nvPr/>
          </p:nvGrpSpPr>
          <p:grpSpPr>
            <a:xfrm>
              <a:off x="10824361" y="5250679"/>
              <a:ext cx="167546" cy="83321"/>
              <a:chOff x="11434172" y="6320519"/>
              <a:chExt cx="167546" cy="83321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669C64A0-F355-BB40-99E4-29CC1BDC8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9C6453B9-C05F-0949-BAAE-7B8ED523F2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>
                <a:extLst>
                  <a:ext uri="{FF2B5EF4-FFF2-40B4-BE49-F238E27FC236}">
                    <a16:creationId xmlns:a16="http://schemas.microsoft.com/office/drawing/2014/main" id="{44521CA8-5FEF-1940-8235-03209E178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CEFCC4C3-F09A-594D-A15D-606658044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69375323-0B0C-BD49-BE2A-E4D2798729E9}"/>
                </a:ext>
              </a:extLst>
            </p:cNvPr>
            <p:cNvGrpSpPr/>
            <p:nvPr/>
          </p:nvGrpSpPr>
          <p:grpSpPr>
            <a:xfrm>
              <a:off x="10660542" y="5164754"/>
              <a:ext cx="167546" cy="83321"/>
              <a:chOff x="11434172" y="6320519"/>
              <a:chExt cx="167546" cy="83321"/>
            </a:xfrm>
          </p:grpSpPr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CBF7AD7A-AF15-AD43-8EE6-2C8BCC04D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A3DA5825-891E-4A49-B863-3A59087615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1B9FCFF5-B1D0-FC40-8F42-FE5A87ECC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>
                <a:extLst>
                  <a:ext uri="{FF2B5EF4-FFF2-40B4-BE49-F238E27FC236}">
                    <a16:creationId xmlns:a16="http://schemas.microsoft.com/office/drawing/2014/main" id="{FC39FB21-A686-A64A-B377-33B3ED1F2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3E11874-FF6E-AC41-9FEC-08B85181E29D}"/>
                </a:ext>
              </a:extLst>
            </p:cNvPr>
            <p:cNvGrpSpPr/>
            <p:nvPr/>
          </p:nvGrpSpPr>
          <p:grpSpPr>
            <a:xfrm>
              <a:off x="10497492" y="5082002"/>
              <a:ext cx="167546" cy="83321"/>
              <a:chOff x="11434172" y="6320519"/>
              <a:chExt cx="167546" cy="83321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43446BEE-F3EE-954D-9B3B-5D2EBAE340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922D9531-9A40-8448-9A0F-B81135600E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>
                <a:extLst>
                  <a:ext uri="{FF2B5EF4-FFF2-40B4-BE49-F238E27FC236}">
                    <a16:creationId xmlns:a16="http://schemas.microsoft.com/office/drawing/2014/main" id="{612A3E19-18C5-704F-A79B-15921B275E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64A93B4-9056-3E4C-95AD-1A183D756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B8B4B270-FB76-1F45-8964-28E3AB5F80CD}"/>
                </a:ext>
              </a:extLst>
            </p:cNvPr>
            <p:cNvGrpSpPr/>
            <p:nvPr/>
          </p:nvGrpSpPr>
          <p:grpSpPr>
            <a:xfrm>
              <a:off x="10348117" y="4996642"/>
              <a:ext cx="167546" cy="83321"/>
              <a:chOff x="11434172" y="6320519"/>
              <a:chExt cx="167546" cy="83321"/>
            </a:xfrm>
          </p:grpSpPr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BF74D0AF-D8B8-A943-9858-2B904A165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>
                <a:extLst>
                  <a:ext uri="{FF2B5EF4-FFF2-40B4-BE49-F238E27FC236}">
                    <a16:creationId xmlns:a16="http://schemas.microsoft.com/office/drawing/2014/main" id="{7519ED43-F411-9E4B-8E51-F15F6A516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6241E7C4-1187-8841-863B-F5755F26A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E30E0599-27E1-6546-B501-7449202C3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59DD9D6-50B0-934B-8D14-EDA76C5FA996}"/>
                </a:ext>
              </a:extLst>
            </p:cNvPr>
            <p:cNvGrpSpPr/>
            <p:nvPr/>
          </p:nvGrpSpPr>
          <p:grpSpPr>
            <a:xfrm>
              <a:off x="10189374" y="4912623"/>
              <a:ext cx="167546" cy="83321"/>
              <a:chOff x="11434172" y="6320519"/>
              <a:chExt cx="167546" cy="83321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42ACD37E-A93E-CE47-BB9B-8ADAAB750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2EC2D97B-9644-9F43-ACFB-7741E16A1F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746B3319-F23C-6B41-B22B-6332B132B4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>
                <a:extLst>
                  <a:ext uri="{FF2B5EF4-FFF2-40B4-BE49-F238E27FC236}">
                    <a16:creationId xmlns:a16="http://schemas.microsoft.com/office/drawing/2014/main" id="{BA8FAAFD-6730-5D44-B032-E6DD83EE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D0E3C885-7A31-7E4C-BE0A-A7F900435644}"/>
                </a:ext>
              </a:extLst>
            </p:cNvPr>
            <p:cNvGrpSpPr/>
            <p:nvPr/>
          </p:nvGrpSpPr>
          <p:grpSpPr>
            <a:xfrm>
              <a:off x="10058400" y="4829302"/>
              <a:ext cx="167546" cy="83321"/>
              <a:chOff x="11434172" y="6320519"/>
              <a:chExt cx="167546" cy="83321"/>
            </a:xfrm>
          </p:grpSpPr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94963A9C-E4AF-E04F-948D-495D35121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26B81396-0D70-1746-80BA-BFD96EC6A8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839C2643-8042-E441-8594-23950D33A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FC7B699B-C65A-6E48-B3C9-F329DB106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C75678C4-F852-3C46-9782-1A491AB56802}"/>
                </a:ext>
              </a:extLst>
            </p:cNvPr>
            <p:cNvCxnSpPr>
              <a:cxnSpLocks/>
            </p:cNvCxnSpPr>
            <p:nvPr/>
          </p:nvCxnSpPr>
          <p:spPr>
            <a:xfrm>
              <a:off x="9829469" y="4873143"/>
              <a:ext cx="242371" cy="39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06A9A22-106C-574B-90E1-A96B9ACDC23F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4954697"/>
              <a:ext cx="395044" cy="65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578A25A0-CE1A-BA4F-801B-7402C532D813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5044448"/>
              <a:ext cx="540854" cy="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AAF41BFB-CC74-A848-B5F4-5526FB909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7" y="5126740"/>
              <a:ext cx="687905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5B1021BD-1D3F-2741-85C9-4809C40A8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9" y="5212477"/>
              <a:ext cx="85249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6AAF6D21-4199-F846-8C28-3AAAE056E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747" y="5295102"/>
              <a:ext cx="101071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EFDF6456-4885-3A4D-9892-8E847C599699}"/>
                </a:ext>
              </a:extLst>
            </p:cNvPr>
            <p:cNvCxnSpPr>
              <a:cxnSpLocks/>
            </p:cNvCxnSpPr>
            <p:nvPr/>
          </p:nvCxnSpPr>
          <p:spPr>
            <a:xfrm>
              <a:off x="10127090" y="5373006"/>
              <a:ext cx="784959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201DE9B4-365C-FA4A-874C-5EADCB7246C8}"/>
                </a:ext>
              </a:extLst>
            </p:cNvPr>
            <p:cNvCxnSpPr>
              <a:cxnSpLocks/>
              <a:stCxn id="197" idx="0"/>
            </p:cNvCxnSpPr>
            <p:nvPr/>
          </p:nvCxnSpPr>
          <p:spPr>
            <a:xfrm flipH="1" flipV="1">
              <a:off x="10503544" y="5367472"/>
              <a:ext cx="3792" cy="15144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B4CC1407-5F84-4045-89A5-A5D6815DD508}"/>
                </a:ext>
              </a:extLst>
            </p:cNvPr>
            <p:cNvSpPr/>
            <p:nvPr/>
          </p:nvSpPr>
          <p:spPr>
            <a:xfrm>
              <a:off x="9325868" y="4549625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CSL</a:t>
              </a: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23751A58-7623-2B48-A061-E458755191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0597" y="4761116"/>
              <a:ext cx="7626" cy="5334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88DA0F3E-3FA4-AB40-A22E-83BA7D7B1B45}"/>
                </a:ext>
              </a:extLst>
            </p:cNvPr>
            <p:cNvCxnSpPr>
              <a:cxnSpLocks/>
              <a:endCxn id="171" idx="0"/>
            </p:cNvCxnSpPr>
            <p:nvPr/>
          </p:nvCxnSpPr>
          <p:spPr>
            <a:xfrm flipH="1" flipV="1">
              <a:off x="9069613" y="4748761"/>
              <a:ext cx="761774" cy="815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Freeform 251">
            <a:extLst>
              <a:ext uri="{FF2B5EF4-FFF2-40B4-BE49-F238E27FC236}">
                <a16:creationId xmlns:a16="http://schemas.microsoft.com/office/drawing/2014/main" id="{6B39D21C-D61D-5B4D-8E1C-AFA62EB3145E}"/>
              </a:ext>
            </a:extLst>
          </p:cNvPr>
          <p:cNvSpPr/>
          <p:nvPr/>
        </p:nvSpPr>
        <p:spPr>
          <a:xfrm>
            <a:off x="4083003" y="457200"/>
            <a:ext cx="1266675" cy="444844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2">
            <a:extLst>
              <a:ext uri="{FF2B5EF4-FFF2-40B4-BE49-F238E27FC236}">
                <a16:creationId xmlns:a16="http://schemas.microsoft.com/office/drawing/2014/main" id="{348DF1BB-15CF-0F42-AFAB-04EF0C363941}"/>
              </a:ext>
            </a:extLst>
          </p:cNvPr>
          <p:cNvSpPr/>
          <p:nvPr/>
        </p:nvSpPr>
        <p:spPr>
          <a:xfrm>
            <a:off x="7379520" y="595604"/>
            <a:ext cx="1266675" cy="444844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015D634F-27F9-F042-B671-72A00AA4FF46}"/>
              </a:ext>
            </a:extLst>
          </p:cNvPr>
          <p:cNvSpPr/>
          <p:nvPr/>
        </p:nvSpPr>
        <p:spPr>
          <a:xfrm>
            <a:off x="7212169" y="3284113"/>
            <a:ext cx="4615405" cy="2602489"/>
          </a:xfrm>
          <a:custGeom>
            <a:avLst/>
            <a:gdLst>
              <a:gd name="connsiteX0" fmla="*/ 4520485 w 4615405"/>
              <a:gd name="connsiteY0" fmla="*/ 0 h 2602489"/>
              <a:gd name="connsiteX1" fmla="*/ 4018208 w 4615405"/>
              <a:gd name="connsiteY1" fmla="*/ 2524259 h 2602489"/>
              <a:gd name="connsiteX2" fmla="*/ 0 w 4615405"/>
              <a:gd name="connsiteY2" fmla="*/ 1970467 h 26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5405" h="2602489">
                <a:moveTo>
                  <a:pt x="4520485" y="0"/>
                </a:moveTo>
                <a:cubicBezTo>
                  <a:pt x="4646053" y="1097924"/>
                  <a:pt x="4771622" y="2195848"/>
                  <a:pt x="4018208" y="2524259"/>
                </a:cubicBezTo>
                <a:cubicBezTo>
                  <a:pt x="3264794" y="2852670"/>
                  <a:pt x="678287" y="2045594"/>
                  <a:pt x="0" y="197046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oval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05A97745-D920-6446-A569-FD4AB456E5E4}"/>
              </a:ext>
            </a:extLst>
          </p:cNvPr>
          <p:cNvSpPr/>
          <p:nvPr/>
        </p:nvSpPr>
        <p:spPr>
          <a:xfrm>
            <a:off x="3711388" y="4787153"/>
            <a:ext cx="2563906" cy="1035125"/>
          </a:xfrm>
          <a:custGeom>
            <a:avLst/>
            <a:gdLst>
              <a:gd name="connsiteX0" fmla="*/ 2563906 w 2563906"/>
              <a:gd name="connsiteY0" fmla="*/ 0 h 1035125"/>
              <a:gd name="connsiteX1" fmla="*/ 1021977 w 2563906"/>
              <a:gd name="connsiteY1" fmla="*/ 1004047 h 1035125"/>
              <a:gd name="connsiteX2" fmla="*/ 0 w 2563906"/>
              <a:gd name="connsiteY2" fmla="*/ 681318 h 10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906" h="1035125">
                <a:moveTo>
                  <a:pt x="2563906" y="0"/>
                </a:moveTo>
                <a:cubicBezTo>
                  <a:pt x="2006600" y="445247"/>
                  <a:pt x="1449295" y="890494"/>
                  <a:pt x="1021977" y="1004047"/>
                </a:cubicBezTo>
                <a:cubicBezTo>
                  <a:pt x="594659" y="1117600"/>
                  <a:pt x="297329" y="899459"/>
                  <a:pt x="0" y="68131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oval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EDBDC35-7ED8-2F4F-B729-C18103BB4514}"/>
              </a:ext>
            </a:extLst>
          </p:cNvPr>
          <p:cNvSpPr/>
          <p:nvPr/>
        </p:nvSpPr>
        <p:spPr>
          <a:xfrm>
            <a:off x="3639671" y="4338918"/>
            <a:ext cx="2653553" cy="1227836"/>
          </a:xfrm>
          <a:custGeom>
            <a:avLst/>
            <a:gdLst>
              <a:gd name="connsiteX0" fmla="*/ 2653553 w 2653553"/>
              <a:gd name="connsiteY0" fmla="*/ 448235 h 1227836"/>
              <a:gd name="connsiteX1" fmla="*/ 1147482 w 2653553"/>
              <a:gd name="connsiteY1" fmla="*/ 1219200 h 1227836"/>
              <a:gd name="connsiteX2" fmla="*/ 0 w 2653553"/>
              <a:gd name="connsiteY2" fmla="*/ 0 h 122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3553" h="1227836">
                <a:moveTo>
                  <a:pt x="2653553" y="448235"/>
                </a:moveTo>
                <a:cubicBezTo>
                  <a:pt x="2121647" y="871070"/>
                  <a:pt x="1589741" y="1293906"/>
                  <a:pt x="1147482" y="1219200"/>
                </a:cubicBezTo>
                <a:cubicBezTo>
                  <a:pt x="705223" y="1144494"/>
                  <a:pt x="352611" y="572247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7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C7419-0BAF-984E-A268-DB6C4F7B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3DXP Component Organization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0CB8A79-8B47-D148-9728-EA1B80290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824" y="4834621"/>
            <a:ext cx="4678669" cy="1453147"/>
          </a:xfrm>
        </p:spPr>
        <p:txBody>
          <a:bodyPr/>
          <a:lstStyle/>
          <a:p>
            <a:r>
              <a:rPr lang="en-US" sz="1600" dirty="0"/>
              <a:t>Die size = 200mm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Shaded area is global ~ 17mm</a:t>
            </a:r>
            <a:r>
              <a:rPr lang="en-US" sz="1600" baseline="30000" dirty="0"/>
              <a:t>2</a:t>
            </a:r>
            <a:endParaRPr lang="en-US" sz="1600" dirty="0"/>
          </a:p>
          <a:p>
            <a:r>
              <a:rPr lang="en-US" sz="1600" dirty="0"/>
              <a:t>4KTiles  (64K Patches) occupy ~155mm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Routing takes ~20mm</a:t>
            </a:r>
            <a:r>
              <a:rPr lang="en-US" sz="1600" baseline="30000" dirty="0"/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E31DEE-F9AA-444E-B71C-ACD9C2D5CC25}"/>
              </a:ext>
            </a:extLst>
          </p:cNvPr>
          <p:cNvGrpSpPr/>
          <p:nvPr/>
        </p:nvGrpSpPr>
        <p:grpSpPr>
          <a:xfrm>
            <a:off x="323455" y="1383599"/>
            <a:ext cx="6945671" cy="3222250"/>
            <a:chOff x="323455" y="1383599"/>
            <a:chExt cx="6945671" cy="322225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8A5B9A5-A735-3A4A-A274-3B6CD6184C3C}"/>
                </a:ext>
              </a:extLst>
            </p:cNvPr>
            <p:cNvSpPr/>
            <p:nvPr/>
          </p:nvSpPr>
          <p:spPr>
            <a:xfrm>
              <a:off x="411125" y="2300176"/>
              <a:ext cx="1066794" cy="934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Command / </a:t>
              </a:r>
            </a:p>
            <a:p>
              <a:pPr algn="ctr"/>
              <a:r>
                <a:rPr lang="en-US" sz="1200" dirty="0"/>
                <a:t>Data </a:t>
              </a:r>
            </a:p>
            <a:p>
              <a:pPr algn="ctr"/>
              <a:r>
                <a:rPr lang="en-US" sz="1200" dirty="0"/>
                <a:t>Interface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3C7F8D9-36C5-8840-8ADE-3E161BC321ED}"/>
                </a:ext>
              </a:extLst>
            </p:cNvPr>
            <p:cNvSpPr/>
            <p:nvPr/>
          </p:nvSpPr>
          <p:spPr>
            <a:xfrm>
              <a:off x="1630324" y="3474038"/>
              <a:ext cx="1109157" cy="67733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State Machine</a:t>
              </a:r>
            </a:p>
            <a:p>
              <a:pPr algn="ctr"/>
              <a:r>
                <a:rPr lang="en-US" sz="1200" dirty="0"/>
                <a:t>(Instruction)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3220DFB-785D-5943-832F-C591CD1CE814}"/>
                </a:ext>
              </a:extLst>
            </p:cNvPr>
            <p:cNvSpPr/>
            <p:nvPr/>
          </p:nvSpPr>
          <p:spPr>
            <a:xfrm>
              <a:off x="1757455" y="1540860"/>
              <a:ext cx="822216" cy="39359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Buffer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E7BCFF-01E4-8649-AAD0-1B66CB1000DF}"/>
                </a:ext>
              </a:extLst>
            </p:cNvPr>
            <p:cNvSpPr/>
            <p:nvPr/>
          </p:nvSpPr>
          <p:spPr>
            <a:xfrm>
              <a:off x="1773794" y="2436740"/>
              <a:ext cx="822216" cy="66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Address Tag</a:t>
              </a:r>
            </a:p>
          </p:txBody>
        </p: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58D0B53A-EFFF-0943-85ED-4989906CBBA3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 flipV="1">
              <a:off x="1477919" y="2767490"/>
              <a:ext cx="29587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E80F8438-5880-F546-A4FB-9D11B000056A}"/>
                </a:ext>
              </a:extLst>
            </p:cNvPr>
            <p:cNvCxnSpPr>
              <a:cxnSpLocks/>
              <a:stCxn id="5" idx="2"/>
              <a:endCxn id="6" idx="1"/>
            </p:cNvCxnSpPr>
            <p:nvPr/>
          </p:nvCxnSpPr>
          <p:spPr>
            <a:xfrm rot="16200000" flipH="1">
              <a:off x="998474" y="3180853"/>
              <a:ext cx="577898" cy="685802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EB41C80A-E310-4841-8007-B0782A396654}"/>
                </a:ext>
              </a:extLst>
            </p:cNvPr>
            <p:cNvCxnSpPr>
              <a:cxnSpLocks/>
              <a:stCxn id="5" idx="0"/>
              <a:endCxn id="7" idx="1"/>
            </p:cNvCxnSpPr>
            <p:nvPr/>
          </p:nvCxnSpPr>
          <p:spPr>
            <a:xfrm rot="5400000" flipH="1" flipV="1">
              <a:off x="1069729" y="1612451"/>
              <a:ext cx="562519" cy="812933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BB53CEE-D9A0-D04D-AA01-9587E8873162}"/>
                </a:ext>
              </a:extLst>
            </p:cNvPr>
            <p:cNvSpPr/>
            <p:nvPr/>
          </p:nvSpPr>
          <p:spPr>
            <a:xfrm>
              <a:off x="4874641" y="2055249"/>
              <a:ext cx="707966" cy="6773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Global MUX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C667FE0-90D2-F243-A459-DB8FAD906D37}"/>
                </a:ext>
              </a:extLst>
            </p:cNvPr>
            <p:cNvSpPr/>
            <p:nvPr/>
          </p:nvSpPr>
          <p:spPr>
            <a:xfrm>
              <a:off x="3069761" y="2563800"/>
              <a:ext cx="822711" cy="6773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Analog / control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44191798-0A7C-1F4A-8D0E-05ECB7A5EC16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 flipV="1">
              <a:off x="2739481" y="2902465"/>
              <a:ext cx="330280" cy="9102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D6B8C851-EF87-2F47-B47C-658AD17FB5F8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 rot="16200000" flipH="1">
              <a:off x="1997003" y="3286138"/>
              <a:ext cx="37579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DF01B727-E5CE-7445-BC9C-0B568CD65505}"/>
                </a:ext>
              </a:extLst>
            </p:cNvPr>
            <p:cNvCxnSpPr>
              <a:cxnSpLocks/>
              <a:stCxn id="13" idx="3"/>
              <a:endCxn id="12" idx="1"/>
            </p:cNvCxnSpPr>
            <p:nvPr/>
          </p:nvCxnSpPr>
          <p:spPr>
            <a:xfrm flipV="1">
              <a:off x="3892472" y="2393913"/>
              <a:ext cx="982169" cy="508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CCB3CC4A-5F5C-0942-A2F6-49E7DFAABFED}"/>
                </a:ext>
              </a:extLst>
            </p:cNvPr>
            <p:cNvCxnSpPr>
              <a:cxnSpLocks/>
              <a:stCxn id="20" idx="2"/>
              <a:endCxn id="18" idx="2"/>
            </p:cNvCxnSpPr>
            <p:nvPr/>
          </p:nvCxnSpPr>
          <p:spPr>
            <a:xfrm rot="5400000" flipH="1" flipV="1">
              <a:off x="5383385" y="2689434"/>
              <a:ext cx="1062904" cy="1372428"/>
            </a:xfrm>
            <a:prstGeom prst="bentConnector3">
              <a:avLst>
                <a:gd name="adj1" fmla="val -21507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336272B-83DE-734B-A61F-7CFAC86E7C7C}"/>
                </a:ext>
              </a:extLst>
            </p:cNvPr>
            <p:cNvSpPr/>
            <p:nvPr/>
          </p:nvSpPr>
          <p:spPr>
            <a:xfrm>
              <a:off x="5932976" y="1383599"/>
              <a:ext cx="1336150" cy="1460597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64Mb/tile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4X4 Patches/Tile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Patch footprint is ~[50µm]</a:t>
              </a:r>
              <a:r>
                <a:rPr lang="en-US" sz="12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41P node</a:t>
              </a:r>
              <a:endPara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58CCE3E-C902-2049-949A-8895FC121AC8}"/>
                </a:ext>
              </a:extLst>
            </p:cNvPr>
            <p:cNvCxnSpPr>
              <a:cxnSpLocks/>
              <a:stCxn id="13" idx="0"/>
              <a:endCxn id="24" idx="2"/>
            </p:cNvCxnSpPr>
            <p:nvPr/>
          </p:nvCxnSpPr>
          <p:spPr>
            <a:xfrm rot="5400000" flipH="1" flipV="1">
              <a:off x="3166444" y="2249127"/>
              <a:ext cx="62934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7717209-F0AD-C24C-80D2-C3D2293E1299}"/>
                </a:ext>
              </a:extLst>
            </p:cNvPr>
            <p:cNvSpPr/>
            <p:nvPr/>
          </p:nvSpPr>
          <p:spPr>
            <a:xfrm>
              <a:off x="4874640" y="3245584"/>
              <a:ext cx="707966" cy="661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MUX</a:t>
              </a:r>
            </a:p>
          </p:txBody>
        </p: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594884BB-5EA8-9D44-A321-FB0697DD2956}"/>
                </a:ext>
              </a:extLst>
            </p:cNvPr>
            <p:cNvCxnSpPr>
              <a:cxnSpLocks/>
              <a:stCxn id="13" idx="2"/>
              <a:endCxn id="20" idx="1"/>
            </p:cNvCxnSpPr>
            <p:nvPr/>
          </p:nvCxnSpPr>
          <p:spPr>
            <a:xfrm rot="16200000" flipH="1">
              <a:off x="4010272" y="2711973"/>
              <a:ext cx="335213" cy="139352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A25E2392-5A67-8144-A85B-F10EBBFAB97B}"/>
                </a:ext>
              </a:extLst>
            </p:cNvPr>
            <p:cNvCxnSpPr>
              <a:cxnSpLocks/>
              <a:stCxn id="7" idx="3"/>
              <a:endCxn id="24" idx="1"/>
            </p:cNvCxnSpPr>
            <p:nvPr/>
          </p:nvCxnSpPr>
          <p:spPr>
            <a:xfrm flipV="1">
              <a:off x="2579671" y="1737656"/>
              <a:ext cx="49009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644DB996-0AEA-7440-9B06-D7EA60681EB2}"/>
                </a:ext>
              </a:extLst>
            </p:cNvPr>
            <p:cNvCxnSpPr>
              <a:cxnSpLocks/>
              <a:stCxn id="12" idx="2"/>
              <a:endCxn id="20" idx="0"/>
            </p:cNvCxnSpPr>
            <p:nvPr/>
          </p:nvCxnSpPr>
          <p:spPr>
            <a:xfrm rot="5400000">
              <a:off x="4972121" y="2989080"/>
              <a:ext cx="51300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2D736FF-196D-1E4E-90DB-E73218BF254C}"/>
                </a:ext>
              </a:extLst>
            </p:cNvPr>
            <p:cNvSpPr/>
            <p:nvPr/>
          </p:nvSpPr>
          <p:spPr>
            <a:xfrm>
              <a:off x="3069762" y="1540859"/>
              <a:ext cx="822711" cy="393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Read / Write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939C2841-E239-E942-9DEE-6A745822D738}"/>
                </a:ext>
              </a:extLst>
            </p:cNvPr>
            <p:cNvCxnSpPr>
              <a:cxnSpLocks/>
              <a:stCxn id="24" idx="3"/>
              <a:endCxn id="12" idx="0"/>
            </p:cNvCxnSpPr>
            <p:nvPr/>
          </p:nvCxnSpPr>
          <p:spPr>
            <a:xfrm>
              <a:off x="3892473" y="1737656"/>
              <a:ext cx="1336151" cy="317593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3A9486B-E8B9-8B47-8885-C6517B003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5686" y="2327476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C6ED4C-4E1A-DA42-88CC-E81021326198}"/>
                </a:ext>
              </a:extLst>
            </p:cNvPr>
            <p:cNvSpPr txBox="1"/>
            <p:nvPr/>
          </p:nvSpPr>
          <p:spPr>
            <a:xfrm flipH="1">
              <a:off x="5586254" y="3515293"/>
              <a:ext cx="9628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1K/Patch</a:t>
              </a:r>
            </a:p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On Pitch Via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3E6296-3C85-F84C-9432-151DB4D9A719}"/>
                </a:ext>
              </a:extLst>
            </p:cNvPr>
            <p:cNvSpPr txBox="1"/>
            <p:nvPr/>
          </p:nvSpPr>
          <p:spPr>
            <a:xfrm flipH="1">
              <a:off x="5311205" y="2902464"/>
              <a:ext cx="729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32/Patch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97EC86F-24EA-B443-BD5D-27BBA6701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2899" y="3532010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38C57C-EF7B-774E-8941-BC0E246F1750}"/>
                </a:ext>
              </a:extLst>
            </p:cNvPr>
            <p:cNvSpPr txBox="1"/>
            <p:nvPr/>
          </p:nvSpPr>
          <p:spPr>
            <a:xfrm flipH="1">
              <a:off x="4026842" y="3255677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2D0B94-511E-9348-BC00-F4349B57CC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663" y="295582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AF8008D-5266-2B42-BE1B-DCB5C8597BF3}"/>
                </a:ext>
              </a:extLst>
            </p:cNvPr>
            <p:cNvSpPr/>
            <p:nvPr/>
          </p:nvSpPr>
          <p:spPr>
            <a:xfrm>
              <a:off x="2637577" y="4379822"/>
              <a:ext cx="610501" cy="2260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LVT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8F539B-9A86-7C41-9DDA-DFEBAFE1E531}"/>
                </a:ext>
              </a:extLst>
            </p:cNvPr>
            <p:cNvSpPr/>
            <p:nvPr/>
          </p:nvSpPr>
          <p:spPr>
            <a:xfrm>
              <a:off x="3386269" y="4379821"/>
              <a:ext cx="610501" cy="226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Mixed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7207FC0-6CFE-FA41-974B-9CC760F5C6FF}"/>
                </a:ext>
              </a:extLst>
            </p:cNvPr>
            <p:cNvSpPr/>
            <p:nvPr/>
          </p:nvSpPr>
          <p:spPr>
            <a:xfrm>
              <a:off x="4134961" y="4379821"/>
              <a:ext cx="610501" cy="2260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0177DD8-C057-904E-BF1A-4F85D81F9D9C}"/>
                </a:ext>
              </a:extLst>
            </p:cNvPr>
            <p:cNvSpPr txBox="1"/>
            <p:nvPr/>
          </p:nvSpPr>
          <p:spPr>
            <a:xfrm flipH="1">
              <a:off x="4084217" y="2113300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4C70D4-97D4-7448-9749-132A5480A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1725" y="3504739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Elbow Connector 294">
              <a:extLst>
                <a:ext uri="{FF2B5EF4-FFF2-40B4-BE49-F238E27FC236}">
                  <a16:creationId xmlns:a16="http://schemas.microsoft.com/office/drawing/2014/main" id="{263EDA28-89A2-BB48-90D3-2813B772E18C}"/>
                </a:ext>
              </a:extLst>
            </p:cNvPr>
            <p:cNvCxnSpPr>
              <a:cxnSpLocks/>
            </p:cNvCxnSpPr>
            <p:nvPr/>
          </p:nvCxnSpPr>
          <p:spPr>
            <a:xfrm>
              <a:off x="690975" y="4579087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Elbow Connector 296">
              <a:extLst>
                <a:ext uri="{FF2B5EF4-FFF2-40B4-BE49-F238E27FC236}">
                  <a16:creationId xmlns:a16="http://schemas.microsoft.com/office/drawing/2014/main" id="{FD0EAF92-5024-6A43-A8EA-66DF597B6DC3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31" y="4580091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C0CB11FD-5CE1-9342-A2CD-69F6454F6236}"/>
                </a:ext>
              </a:extLst>
            </p:cNvPr>
            <p:cNvSpPr/>
            <p:nvPr/>
          </p:nvSpPr>
          <p:spPr>
            <a:xfrm>
              <a:off x="837145" y="4384895"/>
              <a:ext cx="51943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HiZ</a:t>
              </a: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C42699F6-ADE4-EF43-B594-34ADD3FBD370}"/>
                </a:ext>
              </a:extLst>
            </p:cNvPr>
            <p:cNvSpPr/>
            <p:nvPr/>
          </p:nvSpPr>
          <p:spPr>
            <a:xfrm>
              <a:off x="1817938" y="4389475"/>
              <a:ext cx="5338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LoZ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10D1E8-B5F8-1B42-AB2D-A27B7260FAEA}"/>
                </a:ext>
              </a:extLst>
            </p:cNvPr>
            <p:cNvSpPr/>
            <p:nvPr/>
          </p:nvSpPr>
          <p:spPr>
            <a:xfrm>
              <a:off x="323455" y="1447397"/>
              <a:ext cx="2543498" cy="2805659"/>
            </a:xfrm>
            <a:prstGeom prst="rect">
              <a:avLst/>
            </a:prstGeom>
            <a:solidFill>
              <a:srgbClr val="A8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E4A2A3-13EA-4D4A-BA97-BFB38F594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739" y="166205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AF0299-D365-244E-A1E4-8AC46026EFD4}"/>
                </a:ext>
              </a:extLst>
            </p:cNvPr>
            <p:cNvSpPr txBox="1"/>
            <p:nvPr/>
          </p:nvSpPr>
          <p:spPr>
            <a:xfrm flipH="1">
              <a:off x="4325814" y="1511879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1/Tile</a:t>
              </a:r>
            </a:p>
          </p:txBody>
        </p:sp>
      </p:grpSp>
      <p:pic>
        <p:nvPicPr>
          <p:cNvPr id="44" name="Picture 4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B74EC61-C72D-8C4D-92B7-3A61177F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74" y="1196319"/>
            <a:ext cx="2772124" cy="2956933"/>
          </a:xfrm>
          <a:prstGeom prst="rect">
            <a:avLst/>
          </a:prstGeom>
        </p:spPr>
      </p:pic>
      <p:pic>
        <p:nvPicPr>
          <p:cNvPr id="3" name="Picture 2" descr="A bathroom with a brick wall&#10;&#10;Description automatically generated">
            <a:extLst>
              <a:ext uri="{FF2B5EF4-FFF2-40B4-BE49-F238E27FC236}">
                <a16:creationId xmlns:a16="http://schemas.microsoft.com/office/drawing/2014/main" id="{1F705587-85F7-BA41-9E68-0CB3B2E00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5246" r="26158" b="18705"/>
          <a:stretch/>
        </p:blipFill>
        <p:spPr>
          <a:xfrm rot="5400000">
            <a:off x="8621105" y="4403863"/>
            <a:ext cx="1715264" cy="13935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AEF968A-7515-1D4A-8375-2CD3B8666AF7}"/>
              </a:ext>
            </a:extLst>
          </p:cNvPr>
          <p:cNvSpPr/>
          <p:nvPr/>
        </p:nvSpPr>
        <p:spPr>
          <a:xfrm>
            <a:off x="8781977" y="5815198"/>
            <a:ext cx="1393520" cy="143057"/>
          </a:xfrm>
          <a:prstGeom prst="rect">
            <a:avLst/>
          </a:prstGeom>
          <a:solidFill>
            <a:srgbClr val="A8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033E-BFF4-1F48-A580-77C7FED8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Array Core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CAE5B9F-CD17-0947-8802-376F88B83560}"/>
              </a:ext>
            </a:extLst>
          </p:cNvPr>
          <p:cNvGrpSpPr/>
          <p:nvPr/>
        </p:nvGrpSpPr>
        <p:grpSpPr>
          <a:xfrm>
            <a:off x="1083286" y="1709521"/>
            <a:ext cx="2663171" cy="3438958"/>
            <a:chOff x="7406700" y="1524000"/>
            <a:chExt cx="2663171" cy="3438958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9BF9E9B5-6168-3545-AD67-C90DBAA5C6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20200" y="3822980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56890B3B-C179-3040-B848-AAA2CA885E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800" y="3657600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2D482B1-9DED-504C-A0E1-E6E55E32E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5400" y="3517997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C06450B-0373-7145-AAF5-90A8B88FED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3000" y="3352800"/>
              <a:ext cx="0" cy="84667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109045B-C8B9-D844-8E87-0519F5197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0600" y="3200400"/>
              <a:ext cx="0" cy="99907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8954723-D779-DA4E-9EE2-2BB8819F2737}"/>
                </a:ext>
              </a:extLst>
            </p:cNvPr>
            <p:cNvCxnSpPr>
              <a:cxnSpLocks/>
              <a:endCxn id="109" idx="1"/>
            </p:cNvCxnSpPr>
            <p:nvPr/>
          </p:nvCxnSpPr>
          <p:spPr>
            <a:xfrm>
              <a:off x="7597451" y="2570222"/>
              <a:ext cx="420287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AEF19837-27DA-6C43-B367-FBDD8BD81C0B}"/>
                </a:ext>
              </a:extLst>
            </p:cNvPr>
            <p:cNvSpPr/>
            <p:nvPr/>
          </p:nvSpPr>
          <p:spPr>
            <a:xfrm>
              <a:off x="7971721" y="15240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CB3C9051-6907-A544-9FF3-FED0785A4774}"/>
                </a:ext>
              </a:extLst>
            </p:cNvPr>
            <p:cNvSpPr/>
            <p:nvPr/>
          </p:nvSpPr>
          <p:spPr>
            <a:xfrm>
              <a:off x="8044523" y="30607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EBC943D-0DE4-C643-B8E8-4E101CA7C2E4}"/>
                </a:ext>
              </a:extLst>
            </p:cNvPr>
            <p:cNvSpPr/>
            <p:nvPr/>
          </p:nvSpPr>
          <p:spPr>
            <a:xfrm>
              <a:off x="7714048" y="16764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Decoder/ Driver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3B7971E1-0600-B847-BB72-5CB44DE321BC}"/>
                </a:ext>
              </a:extLst>
            </p:cNvPr>
            <p:cNvSpPr/>
            <p:nvPr/>
          </p:nvSpPr>
          <p:spPr>
            <a:xfrm>
              <a:off x="8124121" y="16764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546EC1A1-7523-FC42-B6E7-D419262AB8FB}"/>
                </a:ext>
              </a:extLst>
            </p:cNvPr>
            <p:cNvSpPr/>
            <p:nvPr/>
          </p:nvSpPr>
          <p:spPr>
            <a:xfrm>
              <a:off x="7865338" y="18288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D03E21C3-6CB5-3243-84DC-884F2A43F8DE}"/>
                </a:ext>
              </a:extLst>
            </p:cNvPr>
            <p:cNvSpPr/>
            <p:nvPr/>
          </p:nvSpPr>
          <p:spPr>
            <a:xfrm>
              <a:off x="8196923" y="32131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86EC84EA-48C5-104A-8CC8-4DAD4B4B8B43}"/>
                </a:ext>
              </a:extLst>
            </p:cNvPr>
            <p:cNvSpPr/>
            <p:nvPr/>
          </p:nvSpPr>
          <p:spPr>
            <a:xfrm>
              <a:off x="8276521" y="18288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723A9967-A87E-064F-9A0A-71121BB98322}"/>
                </a:ext>
              </a:extLst>
            </p:cNvPr>
            <p:cNvSpPr/>
            <p:nvPr/>
          </p:nvSpPr>
          <p:spPr>
            <a:xfrm>
              <a:off x="8017738" y="19812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E86BF814-047C-4C4B-9E88-DAC20F288C66}"/>
                </a:ext>
              </a:extLst>
            </p:cNvPr>
            <p:cNvSpPr/>
            <p:nvPr/>
          </p:nvSpPr>
          <p:spPr>
            <a:xfrm>
              <a:off x="8349323" y="33655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2E505EDD-AD99-1A43-8986-E6C87A5EB7A7}"/>
                </a:ext>
              </a:extLst>
            </p:cNvPr>
            <p:cNvSpPr/>
            <p:nvPr/>
          </p:nvSpPr>
          <p:spPr>
            <a:xfrm>
              <a:off x="8428921" y="19812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BE761967-CCBF-5F42-9B72-C0FFAE552E12}"/>
                </a:ext>
              </a:extLst>
            </p:cNvPr>
            <p:cNvSpPr/>
            <p:nvPr/>
          </p:nvSpPr>
          <p:spPr>
            <a:xfrm>
              <a:off x="8170138" y="21336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F773A11D-8618-2648-A60C-C9C320ABDB28}"/>
                </a:ext>
              </a:extLst>
            </p:cNvPr>
            <p:cNvSpPr/>
            <p:nvPr/>
          </p:nvSpPr>
          <p:spPr>
            <a:xfrm>
              <a:off x="8501723" y="35179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8C26D779-B0AC-8849-A814-F0DCA65B5DB2}"/>
                </a:ext>
              </a:extLst>
            </p:cNvPr>
            <p:cNvSpPr/>
            <p:nvPr/>
          </p:nvSpPr>
          <p:spPr>
            <a:xfrm>
              <a:off x="8581321" y="21336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E76F36E1-26B2-9D47-81C3-DC3842FFD9AC}"/>
                </a:ext>
              </a:extLst>
            </p:cNvPr>
            <p:cNvSpPr/>
            <p:nvPr/>
          </p:nvSpPr>
          <p:spPr>
            <a:xfrm>
              <a:off x="8322538" y="22860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3A10879B-39D3-9642-A749-AFEB1C2084CB}"/>
                </a:ext>
              </a:extLst>
            </p:cNvPr>
            <p:cNvSpPr/>
            <p:nvPr/>
          </p:nvSpPr>
          <p:spPr>
            <a:xfrm>
              <a:off x="8654123" y="36703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9486C11-7B93-0242-B920-34E17F80EAF2}"/>
                </a:ext>
              </a:extLst>
            </p:cNvPr>
            <p:cNvSpPr/>
            <p:nvPr/>
          </p:nvSpPr>
          <p:spPr>
            <a:xfrm>
              <a:off x="8474938" y="24384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F166401B-65E9-ED49-A92D-9DCDB7A2C32E}"/>
                </a:ext>
              </a:extLst>
            </p:cNvPr>
            <p:cNvSpPr/>
            <p:nvPr/>
          </p:nvSpPr>
          <p:spPr>
            <a:xfrm>
              <a:off x="8733721" y="22860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Memory Mat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X, X-Y or X-Y-Z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Termination and Socket included</a:t>
              </a:r>
            </a:p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294325BA-3531-CA45-AB81-2BB8BEA21041}"/>
                </a:ext>
              </a:extLst>
            </p:cNvPr>
            <p:cNvSpPr/>
            <p:nvPr/>
          </p:nvSpPr>
          <p:spPr>
            <a:xfrm>
              <a:off x="8816549" y="38227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SA/Latch</a:t>
              </a: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61C7B2F9-9F43-DD4A-80CF-B238CCC6D7B0}"/>
                </a:ext>
              </a:extLst>
            </p:cNvPr>
            <p:cNvSpPr/>
            <p:nvPr/>
          </p:nvSpPr>
          <p:spPr>
            <a:xfrm>
              <a:off x="8017737" y="4199470"/>
              <a:ext cx="1946217" cy="10277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Buffer</a:t>
              </a: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7640C709-03FA-6A4D-91AA-5F8604FA4DB0}"/>
                </a:ext>
              </a:extLst>
            </p:cNvPr>
            <p:cNvSpPr/>
            <p:nvPr/>
          </p:nvSpPr>
          <p:spPr>
            <a:xfrm>
              <a:off x="7406700" y="1664350"/>
              <a:ext cx="203067" cy="26258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Control/decode</a:t>
              </a:r>
            </a:p>
          </p:txBody>
        </p:sp>
        <p:cxnSp>
          <p:nvCxnSpPr>
            <p:cNvPr id="120" name="Elbow Connector 119">
              <a:extLst>
                <a:ext uri="{FF2B5EF4-FFF2-40B4-BE49-F238E27FC236}">
                  <a16:creationId xmlns:a16="http://schemas.microsoft.com/office/drawing/2014/main" id="{6E3D1EE8-1A77-E946-A67B-4F392906ACC3}"/>
                </a:ext>
              </a:extLst>
            </p:cNvPr>
            <p:cNvCxnSpPr>
              <a:cxnSpLocks/>
              <a:endCxn id="118" idx="2"/>
            </p:cNvCxnSpPr>
            <p:nvPr/>
          </p:nvCxnSpPr>
          <p:spPr>
            <a:xfrm flipV="1">
              <a:off x="8076090" y="4302245"/>
              <a:ext cx="914756" cy="506825"/>
            </a:xfrm>
            <a:prstGeom prst="bentConnector2">
              <a:avLst/>
            </a:prstGeom>
            <a:ln w="76200" cmpd="tri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30633575-5DBC-F146-B044-14C947EBE2B6}"/>
                </a:ext>
              </a:extLst>
            </p:cNvPr>
            <p:cNvCxnSpPr>
              <a:cxnSpLocks/>
              <a:endCxn id="106" idx="1"/>
            </p:cNvCxnSpPr>
            <p:nvPr/>
          </p:nvCxnSpPr>
          <p:spPr>
            <a:xfrm>
              <a:off x="7609767" y="2417823"/>
              <a:ext cx="25557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5726A90-9AFE-394D-B595-74A0ED596771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>
              <a:off x="7609212" y="2265422"/>
              <a:ext cx="104836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9A56428-1173-094E-9B68-F1A57E5FD718}"/>
                </a:ext>
              </a:extLst>
            </p:cNvPr>
            <p:cNvCxnSpPr>
              <a:cxnSpLocks/>
              <a:endCxn id="112" idx="1"/>
            </p:cNvCxnSpPr>
            <p:nvPr/>
          </p:nvCxnSpPr>
          <p:spPr>
            <a:xfrm>
              <a:off x="7621329" y="2712333"/>
              <a:ext cx="548809" cy="1029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49CD2BDC-A31E-9E4C-B1C5-B4BD93E3690E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>
              <a:off x="7603262" y="2875021"/>
              <a:ext cx="719276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A75186C6-55E0-0B45-8E84-D1579FE7CD29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027422"/>
              <a:ext cx="854938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7D14F44-848F-1144-A85C-1F9213E05F80}"/>
                </a:ext>
              </a:extLst>
            </p:cNvPr>
            <p:cNvCxnSpPr>
              <a:cxnSpLocks/>
              <a:endCxn id="118" idx="1"/>
            </p:cNvCxnSpPr>
            <p:nvPr/>
          </p:nvCxnSpPr>
          <p:spPr>
            <a:xfrm>
              <a:off x="7609212" y="4244698"/>
              <a:ext cx="408525" cy="616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3AB5958-2068-A741-8383-3C3D2BB72862}"/>
                </a:ext>
              </a:extLst>
            </p:cNvPr>
            <p:cNvCxnSpPr>
              <a:cxnSpLocks/>
              <a:endCxn id="102" idx="2"/>
            </p:cNvCxnSpPr>
            <p:nvPr/>
          </p:nvCxnSpPr>
          <p:spPr>
            <a:xfrm flipV="1">
              <a:off x="9390252" y="3983850"/>
              <a:ext cx="0" cy="21562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D5AE2EF-CE0B-104C-8B92-D29298338D92}"/>
                </a:ext>
              </a:extLst>
            </p:cNvPr>
            <p:cNvSpPr/>
            <p:nvPr/>
          </p:nvSpPr>
          <p:spPr>
            <a:xfrm>
              <a:off x="7731664" y="4655181"/>
              <a:ext cx="4154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DQ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CD0D952-B551-174B-A611-2F2C5C2B26AA}"/>
              </a:ext>
            </a:extLst>
          </p:cNvPr>
          <p:cNvGrpSpPr/>
          <p:nvPr/>
        </p:nvGrpSpPr>
        <p:grpSpPr>
          <a:xfrm>
            <a:off x="4648200" y="1888605"/>
            <a:ext cx="2667000" cy="2541614"/>
            <a:chOff x="5486400" y="1888605"/>
            <a:chExt cx="2667000" cy="2541614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BCE797A7-8436-DE41-9F2F-8B497D65438B}"/>
                </a:ext>
              </a:extLst>
            </p:cNvPr>
            <p:cNvSpPr/>
            <p:nvPr/>
          </p:nvSpPr>
          <p:spPr>
            <a:xfrm>
              <a:off x="5486400" y="1888605"/>
              <a:ext cx="2667000" cy="254161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09D83B5-B370-3E4E-B2FA-E11484944A21}"/>
                </a:ext>
              </a:extLst>
            </p:cNvPr>
            <p:cNvCxnSpPr/>
            <p:nvPr/>
          </p:nvCxnSpPr>
          <p:spPr>
            <a:xfrm>
              <a:off x="6172200" y="2726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3CDAB23-3097-4C49-941A-E4EDC136EB7B}"/>
                </a:ext>
              </a:extLst>
            </p:cNvPr>
            <p:cNvCxnSpPr/>
            <p:nvPr/>
          </p:nvCxnSpPr>
          <p:spPr>
            <a:xfrm>
              <a:off x="6324600" y="28792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C6FB56A-CEDC-B447-94E9-702472919473}"/>
                </a:ext>
              </a:extLst>
            </p:cNvPr>
            <p:cNvCxnSpPr/>
            <p:nvPr/>
          </p:nvCxnSpPr>
          <p:spPr>
            <a:xfrm>
              <a:off x="6477000" y="30316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B45D564-5364-3943-B647-165F820F5343}"/>
                </a:ext>
              </a:extLst>
            </p:cNvPr>
            <p:cNvCxnSpPr/>
            <p:nvPr/>
          </p:nvCxnSpPr>
          <p:spPr>
            <a:xfrm>
              <a:off x="6629400" y="31840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CF439A4-0AFC-AA48-9AB3-A6B0A2A3896E}"/>
                </a:ext>
              </a:extLst>
            </p:cNvPr>
            <p:cNvCxnSpPr/>
            <p:nvPr/>
          </p:nvCxnSpPr>
          <p:spPr>
            <a:xfrm>
              <a:off x="6781800" y="33364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288B6C9-35F5-D14E-8993-0EFCDD5BB11D}"/>
                </a:ext>
              </a:extLst>
            </p:cNvPr>
            <p:cNvCxnSpPr/>
            <p:nvPr/>
          </p:nvCxnSpPr>
          <p:spPr>
            <a:xfrm>
              <a:off x="6934200" y="3488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F1F7173-FA29-0049-87AB-A39EB8252F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8339" y="2269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AA73DFB-E43F-9F4D-A1DE-7A8F42A63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0739" y="24220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AC7096B-47D7-4E49-BECF-1926CE271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139" y="25744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0A850F1-68F0-CB46-82B5-3D36B89028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39" y="27268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3475035-FE69-7B4C-B474-AAE171663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7939" y="28792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064F27D-E390-BF45-9E3D-EFA4D177C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339" y="3031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3D5892EA-B517-D44C-A2EB-5E3E7053D9E2}"/>
                </a:ext>
              </a:extLst>
            </p:cNvPr>
            <p:cNvSpPr/>
            <p:nvPr/>
          </p:nvSpPr>
          <p:spPr>
            <a:xfrm>
              <a:off x="5755376" y="257377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Decoder / Driver</a:t>
              </a: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B7D8CDA7-051D-D24C-BAB3-091E551A8BF1}"/>
                </a:ext>
              </a:extLst>
            </p:cNvPr>
            <p:cNvSpPr/>
            <p:nvPr/>
          </p:nvSpPr>
          <p:spPr>
            <a:xfrm>
              <a:off x="6280021" y="4164979"/>
              <a:ext cx="1676398" cy="178421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 / Data Latch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34BB37C-BB8D-5046-9663-A3E47C5A8928}"/>
              </a:ext>
            </a:extLst>
          </p:cNvPr>
          <p:cNvGrpSpPr/>
          <p:nvPr/>
        </p:nvGrpSpPr>
        <p:grpSpPr>
          <a:xfrm>
            <a:off x="8619546" y="1697708"/>
            <a:ext cx="2635931" cy="1494658"/>
            <a:chOff x="5911608" y="1643559"/>
            <a:chExt cx="6239187" cy="1386993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C6A01D2-5DC9-D347-80E2-65863DB06075}"/>
                </a:ext>
              </a:extLst>
            </p:cNvPr>
            <p:cNvSpPr/>
            <p:nvPr/>
          </p:nvSpPr>
          <p:spPr>
            <a:xfrm>
              <a:off x="8085199" y="1814072"/>
              <a:ext cx="2109560" cy="43180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TFT channel planar / nonplanar XTOR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8AD40B1-1300-5C40-900F-B0329E7E3C13}"/>
                </a:ext>
              </a:extLst>
            </p:cNvPr>
            <p:cNvSpPr/>
            <p:nvPr/>
          </p:nvSpPr>
          <p:spPr>
            <a:xfrm>
              <a:off x="10307512" y="1814071"/>
              <a:ext cx="1843283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2T [independent read write] Option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111F3C6-F19E-5B42-9649-3AAFE5E59100}"/>
                </a:ext>
              </a:extLst>
            </p:cNvPr>
            <p:cNvSpPr/>
            <p:nvPr/>
          </p:nvSpPr>
          <p:spPr>
            <a:xfrm>
              <a:off x="5911608" y="1814072"/>
              <a:ext cx="2060839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channel planar / nonplanar XTOR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AD31F1D-A534-EF40-AE18-53EF5B1B4326}"/>
                </a:ext>
              </a:extLst>
            </p:cNvPr>
            <p:cNvSpPr/>
            <p:nvPr/>
          </p:nvSpPr>
          <p:spPr>
            <a:xfrm>
              <a:off x="7555833" y="2387742"/>
              <a:ext cx="1309655" cy="4318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MRAM [STT/SOT]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A417295-FB1E-4241-A1C2-4501B735F773}"/>
                </a:ext>
              </a:extLst>
            </p:cNvPr>
            <p:cNvSpPr/>
            <p:nvPr/>
          </p:nvSpPr>
          <p:spPr>
            <a:xfrm>
              <a:off x="10425352" y="2391179"/>
              <a:ext cx="1725443" cy="4394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Nanostructure change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EBA87BA9-5A91-8B4D-8A17-2254625C8A3A}"/>
                </a:ext>
              </a:extLst>
            </p:cNvPr>
            <p:cNvSpPr/>
            <p:nvPr/>
          </p:nvSpPr>
          <p:spPr>
            <a:xfrm>
              <a:off x="5911608" y="2386780"/>
              <a:ext cx="1485891" cy="4318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High-k Capacitor 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1F66A3A-5770-874C-B935-C0164A26E4F6}"/>
                </a:ext>
              </a:extLst>
            </p:cNvPr>
            <p:cNvSpPr/>
            <p:nvPr/>
          </p:nvSpPr>
          <p:spPr>
            <a:xfrm>
              <a:off x="8979122" y="2391179"/>
              <a:ext cx="1294843" cy="4318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Ferro-capacitor</a:t>
              </a: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4ED75AEC-3D43-244F-AB4B-13B473BEE1AE}"/>
                </a:ext>
              </a:extLst>
            </p:cNvPr>
            <p:cNvCxnSpPr>
              <a:cxnSpLocks/>
              <a:stCxn id="197" idx="2"/>
              <a:endCxn id="200" idx="0"/>
            </p:cNvCxnSpPr>
            <p:nvPr/>
          </p:nvCxnSpPr>
          <p:spPr>
            <a:xfrm flipH="1">
              <a:off x="6654555" y="2245875"/>
              <a:ext cx="287474" cy="14090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F2EFDF7F-D8B0-E741-BC76-25BD1A22DD03}"/>
                </a:ext>
              </a:extLst>
            </p:cNvPr>
            <p:cNvCxnSpPr>
              <a:cxnSpLocks/>
              <a:stCxn id="197" idx="2"/>
              <a:endCxn id="198" idx="0"/>
            </p:cNvCxnSpPr>
            <p:nvPr/>
          </p:nvCxnSpPr>
          <p:spPr>
            <a:xfrm>
              <a:off x="6942029" y="2245874"/>
              <a:ext cx="1268633" cy="14186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ADDD1876-BA36-F144-AC31-0A73E0942B59}"/>
                </a:ext>
              </a:extLst>
            </p:cNvPr>
            <p:cNvCxnSpPr>
              <a:cxnSpLocks/>
              <a:stCxn id="197" idx="2"/>
              <a:endCxn id="201" idx="0"/>
            </p:cNvCxnSpPr>
            <p:nvPr/>
          </p:nvCxnSpPr>
          <p:spPr>
            <a:xfrm>
              <a:off x="6942029" y="2245874"/>
              <a:ext cx="2684516" cy="1453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A4B94B93-B263-9343-AB87-2C629545B0A7}"/>
                </a:ext>
              </a:extLst>
            </p:cNvPr>
            <p:cNvCxnSpPr>
              <a:cxnSpLocks/>
              <a:stCxn id="197" idx="2"/>
              <a:endCxn id="199" idx="0"/>
            </p:cNvCxnSpPr>
            <p:nvPr/>
          </p:nvCxnSpPr>
          <p:spPr>
            <a:xfrm>
              <a:off x="6942029" y="2245875"/>
              <a:ext cx="4346046" cy="14530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9B9B0B58-AFCB-BC4F-979B-DFB8B1D50492}"/>
                </a:ext>
              </a:extLst>
            </p:cNvPr>
            <p:cNvCxnSpPr>
              <a:cxnSpLocks/>
              <a:stCxn id="195" idx="2"/>
              <a:endCxn id="200" idx="0"/>
            </p:cNvCxnSpPr>
            <p:nvPr/>
          </p:nvCxnSpPr>
          <p:spPr>
            <a:xfrm flipH="1">
              <a:off x="6654555" y="2245874"/>
              <a:ext cx="2485425" cy="1409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93298F10-F4D7-1146-A073-F0626F8EBED7}"/>
                </a:ext>
              </a:extLst>
            </p:cNvPr>
            <p:cNvCxnSpPr>
              <a:cxnSpLocks/>
              <a:stCxn id="195" idx="2"/>
              <a:endCxn id="198" idx="0"/>
            </p:cNvCxnSpPr>
            <p:nvPr/>
          </p:nvCxnSpPr>
          <p:spPr>
            <a:xfrm flipH="1">
              <a:off x="8210662" y="2245874"/>
              <a:ext cx="929318" cy="14186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A9306E78-06C1-7A4E-8A76-C09CD4FC9F55}"/>
                </a:ext>
              </a:extLst>
            </p:cNvPr>
            <p:cNvCxnSpPr>
              <a:cxnSpLocks/>
              <a:stCxn id="195" idx="2"/>
              <a:endCxn id="201" idx="0"/>
            </p:cNvCxnSpPr>
            <p:nvPr/>
          </p:nvCxnSpPr>
          <p:spPr>
            <a:xfrm>
              <a:off x="9139979" y="2245874"/>
              <a:ext cx="486565" cy="14530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EA88981F-499F-5942-9AEF-12DDF064D67E}"/>
                </a:ext>
              </a:extLst>
            </p:cNvPr>
            <p:cNvCxnSpPr>
              <a:cxnSpLocks/>
              <a:stCxn id="195" idx="2"/>
              <a:endCxn id="199" idx="0"/>
            </p:cNvCxnSpPr>
            <p:nvPr/>
          </p:nvCxnSpPr>
          <p:spPr>
            <a:xfrm>
              <a:off x="9139979" y="2245874"/>
              <a:ext cx="2148095" cy="1453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B14B6C66-2BC1-4F4E-9820-52A55B581C36}"/>
                </a:ext>
              </a:extLst>
            </p:cNvPr>
            <p:cNvCxnSpPr>
              <a:cxnSpLocks/>
              <a:stCxn id="196" idx="2"/>
              <a:endCxn id="200" idx="0"/>
            </p:cNvCxnSpPr>
            <p:nvPr/>
          </p:nvCxnSpPr>
          <p:spPr>
            <a:xfrm flipH="1">
              <a:off x="6654555" y="2245874"/>
              <a:ext cx="4574599" cy="1409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08A024B9-85C9-234A-B150-72862FA6BF20}"/>
                </a:ext>
              </a:extLst>
            </p:cNvPr>
            <p:cNvCxnSpPr>
              <a:cxnSpLocks/>
              <a:stCxn id="196" idx="2"/>
              <a:endCxn id="198" idx="0"/>
            </p:cNvCxnSpPr>
            <p:nvPr/>
          </p:nvCxnSpPr>
          <p:spPr>
            <a:xfrm flipH="1">
              <a:off x="8210662" y="2245874"/>
              <a:ext cx="3018492" cy="14186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76355DA9-C655-A940-AC74-B5B6B227471D}"/>
                </a:ext>
              </a:extLst>
            </p:cNvPr>
            <p:cNvCxnSpPr>
              <a:cxnSpLocks/>
              <a:stCxn id="196" idx="2"/>
              <a:endCxn id="201" idx="0"/>
            </p:cNvCxnSpPr>
            <p:nvPr/>
          </p:nvCxnSpPr>
          <p:spPr>
            <a:xfrm flipH="1">
              <a:off x="9626545" y="2245874"/>
              <a:ext cx="1602609" cy="14530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5ED5FDF0-0B97-6D4A-A0A3-4DA34D08DE71}"/>
                </a:ext>
              </a:extLst>
            </p:cNvPr>
            <p:cNvSpPr txBox="1"/>
            <p:nvPr/>
          </p:nvSpPr>
          <p:spPr>
            <a:xfrm>
              <a:off x="8031491" y="1643559"/>
              <a:ext cx="2167116" cy="199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3399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Device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DBC5F4A2-076A-7542-A2BD-2519F54797BD}"/>
                </a:ext>
              </a:extLst>
            </p:cNvPr>
            <p:cNvSpPr txBox="1"/>
            <p:nvPr/>
          </p:nvSpPr>
          <p:spPr>
            <a:xfrm>
              <a:off x="7479143" y="2830627"/>
              <a:ext cx="2667218" cy="199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Element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757DB09-23D4-0940-8FEB-DD062338B101}"/>
              </a:ext>
            </a:extLst>
          </p:cNvPr>
          <p:cNvGrpSpPr/>
          <p:nvPr/>
        </p:nvGrpSpPr>
        <p:grpSpPr>
          <a:xfrm>
            <a:off x="8626656" y="3729640"/>
            <a:ext cx="2581137" cy="1430652"/>
            <a:chOff x="7402459" y="837894"/>
            <a:chExt cx="4573235" cy="2398109"/>
          </a:xfrm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7E75E66-7A99-684E-AA64-B0D646502570}"/>
                </a:ext>
              </a:extLst>
            </p:cNvPr>
            <p:cNvSpPr/>
            <p:nvPr/>
          </p:nvSpPr>
          <p:spPr>
            <a:xfrm>
              <a:off x="9123968" y="2120060"/>
              <a:ext cx="1647369" cy="77998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Resistance Change ReRAM[1D, 2D], PCM [3D] 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A26068C2-CAB3-D946-AA89-5F8809B3C2C0}"/>
                </a:ext>
              </a:extLst>
            </p:cNvPr>
            <p:cNvSpPr/>
            <p:nvPr/>
          </p:nvSpPr>
          <p:spPr>
            <a:xfrm>
              <a:off x="10896927" y="2120058"/>
              <a:ext cx="1078767" cy="779984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Ferroelectrics 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21746E8-23AB-124A-B562-38D316F7A6E6}"/>
                </a:ext>
              </a:extLst>
            </p:cNvPr>
            <p:cNvSpPr/>
            <p:nvPr/>
          </p:nvSpPr>
          <p:spPr>
            <a:xfrm>
              <a:off x="7402459" y="2120058"/>
              <a:ext cx="1647369" cy="7799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Magnetic 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[MRAM, STT(SOT)MRAM]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1A0C6208-0069-A24D-961A-F700EB4E31B3}"/>
                </a:ext>
              </a:extLst>
            </p:cNvPr>
            <p:cNvSpPr/>
            <p:nvPr/>
          </p:nvSpPr>
          <p:spPr>
            <a:xfrm>
              <a:off x="8861384" y="1163749"/>
              <a:ext cx="842704" cy="57777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Volatile filament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858C5D5B-EF45-FB44-BCE6-C8AFFE7D782A}"/>
                </a:ext>
              </a:extLst>
            </p:cNvPr>
            <p:cNvSpPr/>
            <p:nvPr/>
          </p:nvSpPr>
          <p:spPr>
            <a:xfrm>
              <a:off x="11078787" y="1163749"/>
              <a:ext cx="837107" cy="59870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Ovonic Threshold 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44F0883A-AE9E-A04B-B2AD-1B0E380F6288}"/>
                </a:ext>
              </a:extLst>
            </p:cNvPr>
            <p:cNvSpPr/>
            <p:nvPr/>
          </p:nvSpPr>
          <p:spPr>
            <a:xfrm>
              <a:off x="7491970" y="1163751"/>
              <a:ext cx="1224775" cy="58971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Thermionic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[diode, MIEC, ..]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E3441F3F-4350-9744-AA17-EA8D65A259FE}"/>
                </a:ext>
              </a:extLst>
            </p:cNvPr>
            <p:cNvSpPr/>
            <p:nvPr/>
          </p:nvSpPr>
          <p:spPr>
            <a:xfrm>
              <a:off x="9865849" y="1163749"/>
              <a:ext cx="1027734" cy="57777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Metal-Insulator Transition</a:t>
              </a:r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71362D85-5B3A-414A-99BB-876DF061CD2E}"/>
                </a:ext>
              </a:extLst>
            </p:cNvPr>
            <p:cNvCxnSpPr>
              <a:cxnSpLocks/>
              <a:stCxn id="221" idx="2"/>
              <a:endCxn id="218" idx="0"/>
            </p:cNvCxnSpPr>
            <p:nvPr/>
          </p:nvCxnSpPr>
          <p:spPr>
            <a:xfrm>
              <a:off x="8104358" y="1753460"/>
              <a:ext cx="121786" cy="36659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9B95B2E6-64CA-344D-8087-F61D54847B43}"/>
                </a:ext>
              </a:extLst>
            </p:cNvPr>
            <p:cNvCxnSpPr>
              <a:cxnSpLocks/>
              <a:stCxn id="219" idx="2"/>
              <a:endCxn id="218" idx="0"/>
            </p:cNvCxnSpPr>
            <p:nvPr/>
          </p:nvCxnSpPr>
          <p:spPr>
            <a:xfrm flipH="1">
              <a:off x="8226143" y="1741525"/>
              <a:ext cx="1056593" cy="3785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29EA5530-DF68-CB44-A3C5-9EB70C4A756F}"/>
                </a:ext>
              </a:extLst>
            </p:cNvPr>
            <p:cNvCxnSpPr>
              <a:cxnSpLocks/>
              <a:stCxn id="222" idx="2"/>
              <a:endCxn id="216" idx="0"/>
            </p:cNvCxnSpPr>
            <p:nvPr/>
          </p:nvCxnSpPr>
          <p:spPr>
            <a:xfrm flipH="1">
              <a:off x="9947653" y="1741525"/>
              <a:ext cx="432064" cy="37853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CFFE514A-695A-D64F-8DC8-6DA362CBAA51}"/>
                </a:ext>
              </a:extLst>
            </p:cNvPr>
            <p:cNvCxnSpPr>
              <a:cxnSpLocks/>
              <a:stCxn id="220" idx="2"/>
              <a:endCxn id="217" idx="0"/>
            </p:cNvCxnSpPr>
            <p:nvPr/>
          </p:nvCxnSpPr>
          <p:spPr>
            <a:xfrm flipH="1">
              <a:off x="11436311" y="1762455"/>
              <a:ext cx="61029" cy="35760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33C8093C-9DF0-AF45-80B9-74DBDE2D0C15}"/>
                </a:ext>
              </a:extLst>
            </p:cNvPr>
            <p:cNvCxnSpPr>
              <a:cxnSpLocks/>
              <a:stCxn id="221" idx="2"/>
              <a:endCxn id="217" idx="0"/>
            </p:cNvCxnSpPr>
            <p:nvPr/>
          </p:nvCxnSpPr>
          <p:spPr>
            <a:xfrm>
              <a:off x="8104358" y="1753460"/>
              <a:ext cx="3331954" cy="36659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101F16DB-13F4-7D40-9AC9-0AD214F32AC0}"/>
                </a:ext>
              </a:extLst>
            </p:cNvPr>
            <p:cNvCxnSpPr>
              <a:cxnSpLocks/>
              <a:stCxn id="219" idx="2"/>
              <a:endCxn id="216" idx="0"/>
            </p:cNvCxnSpPr>
            <p:nvPr/>
          </p:nvCxnSpPr>
          <p:spPr>
            <a:xfrm>
              <a:off x="9282737" y="1741525"/>
              <a:ext cx="664916" cy="37853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E3E86FA8-D612-9848-99B2-D564462AE876}"/>
                </a:ext>
              </a:extLst>
            </p:cNvPr>
            <p:cNvCxnSpPr>
              <a:cxnSpLocks/>
              <a:stCxn id="222" idx="2"/>
              <a:endCxn id="218" idx="0"/>
            </p:cNvCxnSpPr>
            <p:nvPr/>
          </p:nvCxnSpPr>
          <p:spPr>
            <a:xfrm flipH="1">
              <a:off x="8226143" y="1741525"/>
              <a:ext cx="2153573" cy="3785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D489C299-239C-6A46-B9E2-7AA75FDC0109}"/>
                </a:ext>
              </a:extLst>
            </p:cNvPr>
            <p:cNvCxnSpPr>
              <a:cxnSpLocks/>
              <a:stCxn id="222" idx="2"/>
              <a:endCxn id="217" idx="0"/>
            </p:cNvCxnSpPr>
            <p:nvPr/>
          </p:nvCxnSpPr>
          <p:spPr>
            <a:xfrm>
              <a:off x="10379716" y="1741525"/>
              <a:ext cx="1056595" cy="3785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782DE77A-C802-DC46-A035-7C5D3A7F9E1C}"/>
                </a:ext>
              </a:extLst>
            </p:cNvPr>
            <p:cNvCxnSpPr>
              <a:cxnSpLocks/>
              <a:stCxn id="221" idx="2"/>
              <a:endCxn id="216" idx="0"/>
            </p:cNvCxnSpPr>
            <p:nvPr/>
          </p:nvCxnSpPr>
          <p:spPr>
            <a:xfrm>
              <a:off x="8104358" y="1753460"/>
              <a:ext cx="1843295" cy="36659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7CC5C509-0082-794A-9FDC-5F3A486FD0D4}"/>
                </a:ext>
              </a:extLst>
            </p:cNvPr>
            <p:cNvCxnSpPr>
              <a:cxnSpLocks/>
              <a:stCxn id="219" idx="2"/>
              <a:endCxn id="217" idx="0"/>
            </p:cNvCxnSpPr>
            <p:nvPr/>
          </p:nvCxnSpPr>
          <p:spPr>
            <a:xfrm>
              <a:off x="9282737" y="1741525"/>
              <a:ext cx="2153575" cy="3785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A601D325-883F-714C-8B4C-66159AE91795}"/>
                </a:ext>
              </a:extLst>
            </p:cNvPr>
            <p:cNvCxnSpPr>
              <a:cxnSpLocks/>
              <a:stCxn id="220" idx="2"/>
              <a:endCxn id="218" idx="0"/>
            </p:cNvCxnSpPr>
            <p:nvPr/>
          </p:nvCxnSpPr>
          <p:spPr>
            <a:xfrm flipH="1">
              <a:off x="8226143" y="1762455"/>
              <a:ext cx="3271197" cy="35760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E37DE708-D56A-8245-A987-E5AE3ABDF626}"/>
                </a:ext>
              </a:extLst>
            </p:cNvPr>
            <p:cNvCxnSpPr>
              <a:cxnSpLocks/>
              <a:stCxn id="220" idx="2"/>
              <a:endCxn id="216" idx="0"/>
            </p:cNvCxnSpPr>
            <p:nvPr/>
          </p:nvCxnSpPr>
          <p:spPr>
            <a:xfrm flipH="1">
              <a:off x="9947653" y="1762455"/>
              <a:ext cx="1549688" cy="3576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B7965BA0-0C62-5A42-92C7-42D4D4F51DD7}"/>
                </a:ext>
              </a:extLst>
            </p:cNvPr>
            <p:cNvSpPr txBox="1"/>
            <p:nvPr/>
          </p:nvSpPr>
          <p:spPr>
            <a:xfrm>
              <a:off x="8539525" y="837894"/>
              <a:ext cx="2297664" cy="36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3399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Device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1732CB6-1320-0046-9934-A94676ABAA19}"/>
                </a:ext>
              </a:extLst>
            </p:cNvPr>
            <p:cNvSpPr txBox="1"/>
            <p:nvPr/>
          </p:nvSpPr>
          <p:spPr>
            <a:xfrm>
              <a:off x="8593234" y="2874868"/>
              <a:ext cx="1904186" cy="36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Element</a:t>
              </a:r>
            </a:p>
          </p:txBody>
        </p:sp>
      </p:grpSp>
      <p:sp>
        <p:nvSpPr>
          <p:cNvPr id="238" name="Rectangle 237">
            <a:extLst>
              <a:ext uri="{FF2B5EF4-FFF2-40B4-BE49-F238E27FC236}">
                <a16:creationId xmlns:a16="http://schemas.microsoft.com/office/drawing/2014/main" id="{A74678E1-5F5A-D847-87F8-7C7665D0F13D}"/>
              </a:ext>
            </a:extLst>
          </p:cNvPr>
          <p:cNvSpPr/>
          <p:nvPr/>
        </p:nvSpPr>
        <p:spPr>
          <a:xfrm>
            <a:off x="1184819" y="5573219"/>
            <a:ext cx="2701381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Logic and Mix Signal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DE4FCCB8-A913-A743-BD3F-C9298CF060BD}"/>
              </a:ext>
            </a:extLst>
          </p:cNvPr>
          <p:cNvSpPr/>
          <p:nvPr/>
        </p:nvSpPr>
        <p:spPr>
          <a:xfrm>
            <a:off x="5368076" y="5567042"/>
            <a:ext cx="1455848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Mix Signal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3BF0392-5661-DB4E-80AE-15FCA5DE5F44}"/>
              </a:ext>
            </a:extLst>
          </p:cNvPr>
          <p:cNvSpPr/>
          <p:nvPr/>
        </p:nvSpPr>
        <p:spPr>
          <a:xfrm>
            <a:off x="8726269" y="5573219"/>
            <a:ext cx="2346989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Memory Specific</a:t>
            </a:r>
          </a:p>
        </p:txBody>
      </p:sp>
    </p:spTree>
    <p:extLst>
      <p:ext uri="{BB962C8B-B14F-4D97-AF65-F5344CB8AC3E}">
        <p14:creationId xmlns:p14="http://schemas.microsoft.com/office/powerpoint/2010/main" val="90270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635AB7-46A8-3A47-B731-A2AC68A4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Memory Disaggregation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7CDAF7C-9766-B546-9AB5-A8E369073154}"/>
              </a:ext>
            </a:extLst>
          </p:cNvPr>
          <p:cNvGrpSpPr/>
          <p:nvPr/>
        </p:nvGrpSpPr>
        <p:grpSpPr>
          <a:xfrm>
            <a:off x="1143000" y="2277932"/>
            <a:ext cx="3314700" cy="2486464"/>
            <a:chOff x="1143000" y="2277932"/>
            <a:chExt cx="3314700" cy="248646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2AD41B7-79C7-994C-9106-F62F92A5347D}"/>
                </a:ext>
              </a:extLst>
            </p:cNvPr>
            <p:cNvSpPr/>
            <p:nvPr/>
          </p:nvSpPr>
          <p:spPr>
            <a:xfrm>
              <a:off x="1143000" y="2286000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6B11972-F557-FA41-B9B6-A01BEA8FC057}"/>
                </a:ext>
              </a:extLst>
            </p:cNvPr>
            <p:cNvSpPr/>
            <p:nvPr/>
          </p:nvSpPr>
          <p:spPr>
            <a:xfrm>
              <a:off x="2286000" y="2743199"/>
              <a:ext cx="304800" cy="9906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8382008-56A6-6749-83F8-FB2C85693792}"/>
                </a:ext>
              </a:extLst>
            </p:cNvPr>
            <p:cNvSpPr/>
            <p:nvPr/>
          </p:nvSpPr>
          <p:spPr>
            <a:xfrm>
              <a:off x="3009900" y="2277932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Farm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5DFB3EB-41CB-0C4C-AF40-1A72DF42B9C1}"/>
                </a:ext>
              </a:extLst>
            </p:cNvPr>
            <p:cNvSpPr/>
            <p:nvPr/>
          </p:nvSpPr>
          <p:spPr>
            <a:xfrm>
              <a:off x="3009900" y="271988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1B12B26-D2E6-7C4B-BACD-5DCD295ADA1D}"/>
                </a:ext>
              </a:extLst>
            </p:cNvPr>
            <p:cNvSpPr/>
            <p:nvPr/>
          </p:nvSpPr>
          <p:spPr>
            <a:xfrm>
              <a:off x="3009900" y="2719887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25E465E-87B6-334C-ACB9-15A2966BEA57}"/>
                </a:ext>
              </a:extLst>
            </p:cNvPr>
            <p:cNvSpPr/>
            <p:nvPr/>
          </p:nvSpPr>
          <p:spPr>
            <a:xfrm>
              <a:off x="3009900" y="3395532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A0657B0-A558-2C41-B7E4-27453878A90B}"/>
                </a:ext>
              </a:extLst>
            </p:cNvPr>
            <p:cNvSpPr/>
            <p:nvPr/>
          </p:nvSpPr>
          <p:spPr>
            <a:xfrm>
              <a:off x="3009900" y="3395533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23B124-DF74-3149-AC15-9B80F8F2604D}"/>
                </a:ext>
              </a:extLst>
            </p:cNvPr>
            <p:cNvSpPr txBox="1"/>
            <p:nvPr/>
          </p:nvSpPr>
          <p:spPr>
            <a:xfrm rot="16200000">
              <a:off x="3815667" y="3132960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F42774E-B342-EC4E-B303-24D2C7702126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895600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8849CD-5649-274A-A66A-D5B9192FE179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3581398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F608ED-99B3-8948-A22E-D97A2AA8EE07}"/>
                </a:ext>
              </a:extLst>
            </p:cNvPr>
            <p:cNvSpPr txBox="1"/>
            <p:nvPr/>
          </p:nvSpPr>
          <p:spPr>
            <a:xfrm rot="16200000">
              <a:off x="2660048" y="3087595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6426ADA-6489-3643-8A6A-8D8312CF969E}"/>
                </a:ext>
              </a:extLst>
            </p:cNvPr>
            <p:cNvCxnSpPr>
              <a:cxnSpLocks/>
            </p:cNvCxnSpPr>
            <p:nvPr/>
          </p:nvCxnSpPr>
          <p:spPr>
            <a:xfrm>
              <a:off x="2607469" y="2800459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41A40FB-9811-A446-943D-7AFFF16A4541}"/>
                </a:ext>
              </a:extLst>
            </p:cNvPr>
            <p:cNvCxnSpPr>
              <a:cxnSpLocks/>
            </p:cNvCxnSpPr>
            <p:nvPr/>
          </p:nvCxnSpPr>
          <p:spPr>
            <a:xfrm>
              <a:off x="2583013" y="3494758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04E5750-D399-8C43-BD22-95B7D7D94769}"/>
                </a:ext>
              </a:extLst>
            </p:cNvPr>
            <p:cNvSpPr/>
            <p:nvPr/>
          </p:nvSpPr>
          <p:spPr>
            <a:xfrm>
              <a:off x="2410382" y="4302731"/>
              <a:ext cx="821059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BE6B7FE-5190-7B4D-A6E0-2BA73E507FCB}"/>
              </a:ext>
            </a:extLst>
          </p:cNvPr>
          <p:cNvGrpSpPr/>
          <p:nvPr/>
        </p:nvGrpSpPr>
        <p:grpSpPr>
          <a:xfrm>
            <a:off x="5257800" y="1965113"/>
            <a:ext cx="2209800" cy="2799283"/>
            <a:chOff x="5257800" y="1965113"/>
            <a:chExt cx="2209800" cy="2799283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5546520-A2E5-694C-9ACC-5AAAA034CFC6}"/>
                </a:ext>
              </a:extLst>
            </p:cNvPr>
            <p:cNvSpPr/>
            <p:nvPr/>
          </p:nvSpPr>
          <p:spPr>
            <a:xfrm>
              <a:off x="5334000" y="3478443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CA7CDA5-4462-9C44-9213-FA6CBB93E81C}"/>
                </a:ext>
              </a:extLst>
            </p:cNvPr>
            <p:cNvSpPr/>
            <p:nvPr/>
          </p:nvSpPr>
          <p:spPr>
            <a:xfrm>
              <a:off x="5257800" y="1965113"/>
              <a:ext cx="2209800" cy="22258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231BF04-31E5-4142-B68F-6809180E9FEA}"/>
                </a:ext>
              </a:extLst>
            </p:cNvPr>
            <p:cNvSpPr/>
            <p:nvPr/>
          </p:nvSpPr>
          <p:spPr>
            <a:xfrm>
              <a:off x="5462944" y="2803314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4899C9F-93F1-6D42-99AC-016EBBB5F497}"/>
                </a:ext>
              </a:extLst>
            </p:cNvPr>
            <p:cNvSpPr/>
            <p:nvPr/>
          </p:nvSpPr>
          <p:spPr>
            <a:xfrm>
              <a:off x="5334000" y="2438401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EAECBF-7515-5748-A172-7435834258D5}"/>
                </a:ext>
              </a:extLst>
            </p:cNvPr>
            <p:cNvSpPr txBox="1"/>
            <p:nvPr/>
          </p:nvSpPr>
          <p:spPr>
            <a:xfrm>
              <a:off x="6248400" y="2746914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C3C17D7-670C-8C42-BE02-510B73AF6CD9}"/>
                </a:ext>
              </a:extLst>
            </p:cNvPr>
            <p:cNvSpPr/>
            <p:nvPr/>
          </p:nvSpPr>
          <p:spPr>
            <a:xfrm>
              <a:off x="6629400" y="2438401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A8F19BB-0517-644C-9A6B-013A34A7372A}"/>
                </a:ext>
              </a:extLst>
            </p:cNvPr>
            <p:cNvSpPr/>
            <p:nvPr/>
          </p:nvSpPr>
          <p:spPr>
            <a:xfrm>
              <a:off x="6742210" y="277018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78672CF-72C0-754D-A768-C301C2624195}"/>
                </a:ext>
              </a:extLst>
            </p:cNvPr>
            <p:cNvSpPr/>
            <p:nvPr/>
          </p:nvSpPr>
          <p:spPr>
            <a:xfrm>
              <a:off x="5462944" y="3462356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4A657C-6349-EE4E-8161-5B0D931D1182}"/>
                </a:ext>
              </a:extLst>
            </p:cNvPr>
            <p:cNvSpPr txBox="1"/>
            <p:nvPr/>
          </p:nvSpPr>
          <p:spPr>
            <a:xfrm>
              <a:off x="6248400" y="3786956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BD7B8E4-0388-8246-8D84-31692D16E7DD}"/>
                </a:ext>
              </a:extLst>
            </p:cNvPr>
            <p:cNvSpPr/>
            <p:nvPr/>
          </p:nvSpPr>
          <p:spPr>
            <a:xfrm>
              <a:off x="6629400" y="3478443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C3AF96B0-FEC2-3045-8F9D-8ECAE19D8CFE}"/>
                </a:ext>
              </a:extLst>
            </p:cNvPr>
            <p:cNvSpPr/>
            <p:nvPr/>
          </p:nvSpPr>
          <p:spPr>
            <a:xfrm>
              <a:off x="6742210" y="3462356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E56B7F2-0698-674E-B72E-760074D2C00A}"/>
                </a:ext>
              </a:extLst>
            </p:cNvPr>
            <p:cNvSpPr/>
            <p:nvPr/>
          </p:nvSpPr>
          <p:spPr>
            <a:xfrm rot="5400000">
              <a:off x="6268690" y="2387281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7D2EA15-F9B1-334B-824F-00E3EEB4DA3A}"/>
                </a:ext>
              </a:extLst>
            </p:cNvPr>
            <p:cNvCxnSpPr>
              <a:cxnSpLocks/>
              <a:stCxn id="28" idx="0"/>
              <a:endCxn id="21" idx="2"/>
            </p:cNvCxnSpPr>
            <p:nvPr/>
          </p:nvCxnSpPr>
          <p:spPr>
            <a:xfrm flipV="1">
              <a:off x="5710594" y="3053865"/>
              <a:ext cx="0" cy="40849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F4E6FBD-FEA1-0B47-BAB9-7B16D485EF43}"/>
                </a:ext>
              </a:extLst>
            </p:cNvPr>
            <p:cNvCxnSpPr>
              <a:cxnSpLocks/>
              <a:stCxn id="31" idx="0"/>
              <a:endCxn id="25" idx="2"/>
            </p:cNvCxnSpPr>
            <p:nvPr/>
          </p:nvCxnSpPr>
          <p:spPr>
            <a:xfrm flipV="1">
              <a:off x="7005994" y="3053865"/>
              <a:ext cx="0" cy="42457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8A84D77-71C6-224C-B1A7-DDD9FE6AB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600" y="3053864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1CE5FD0-CE48-4549-8559-262D81AFB3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3049470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DB25753-6CFA-914A-97A7-C651D83BD9C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266154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39A7FC0-3B0C-3C41-828E-70AA0ABBF906}"/>
                </a:ext>
              </a:extLst>
            </p:cNvPr>
            <p:cNvCxnSpPr>
              <a:cxnSpLocks/>
            </p:cNvCxnSpPr>
            <p:nvPr/>
          </p:nvCxnSpPr>
          <p:spPr>
            <a:xfrm>
              <a:off x="7086600" y="3256070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12A361B-027A-5144-A9AB-F6C499A1F8E4}"/>
                </a:ext>
              </a:extLst>
            </p:cNvPr>
            <p:cNvSpPr/>
            <p:nvPr/>
          </p:nvSpPr>
          <p:spPr>
            <a:xfrm>
              <a:off x="5946363" y="4302731"/>
              <a:ext cx="821059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A1A5BDE-FEB9-8D4C-9E74-DDA587F580F3}"/>
              </a:ext>
            </a:extLst>
          </p:cNvPr>
          <p:cNvGrpSpPr/>
          <p:nvPr/>
        </p:nvGrpSpPr>
        <p:grpSpPr>
          <a:xfrm>
            <a:off x="8019716" y="1940921"/>
            <a:ext cx="2701381" cy="2844059"/>
            <a:chOff x="8019716" y="1940921"/>
            <a:chExt cx="2701381" cy="284405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45D8CE43-A431-4743-A57F-07B5AB794F30}"/>
                </a:ext>
              </a:extLst>
            </p:cNvPr>
            <p:cNvSpPr/>
            <p:nvPr/>
          </p:nvSpPr>
          <p:spPr>
            <a:xfrm>
              <a:off x="8265507" y="1940921"/>
              <a:ext cx="2209800" cy="22258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C523FB3-669B-FF49-B029-5508CD7C4E96}"/>
                </a:ext>
              </a:extLst>
            </p:cNvPr>
            <p:cNvSpPr/>
            <p:nvPr/>
          </p:nvSpPr>
          <p:spPr>
            <a:xfrm>
              <a:off x="8667795" y="2719886"/>
              <a:ext cx="384130" cy="81187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707909A-BEBA-9A46-AFDD-CA3CB2BBC508}"/>
                </a:ext>
              </a:extLst>
            </p:cNvPr>
            <p:cNvSpPr/>
            <p:nvPr/>
          </p:nvSpPr>
          <p:spPr>
            <a:xfrm>
              <a:off x="8543212" y="2362200"/>
              <a:ext cx="594787" cy="4388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5167B1-1E06-6E43-8D9F-65C1B7B77CA2}"/>
                </a:ext>
              </a:extLst>
            </p:cNvPr>
            <p:cNvSpPr txBox="1"/>
            <p:nvPr/>
          </p:nvSpPr>
          <p:spPr>
            <a:xfrm>
              <a:off x="9256107" y="2722722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778CF690-4DAA-6E49-BB3C-C37E748A4938}"/>
                </a:ext>
              </a:extLst>
            </p:cNvPr>
            <p:cNvSpPr/>
            <p:nvPr/>
          </p:nvSpPr>
          <p:spPr>
            <a:xfrm rot="5400000">
              <a:off x="9298993" y="3194563"/>
              <a:ext cx="204408" cy="1466806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A1DAADC-08F0-2B4F-A556-1BEE80EF90F2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V="1">
              <a:off x="8840606" y="2801073"/>
              <a:ext cx="0" cy="1153259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618B3682-A5EF-E44F-AC3A-2C59374CCAB0}"/>
                </a:ext>
              </a:extLst>
            </p:cNvPr>
            <p:cNvSpPr/>
            <p:nvPr/>
          </p:nvSpPr>
          <p:spPr>
            <a:xfrm>
              <a:off x="9723181" y="2728717"/>
              <a:ext cx="411419" cy="60121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DBAF9C1-235F-0247-AD48-A2820876D2A8}"/>
                </a:ext>
              </a:extLst>
            </p:cNvPr>
            <p:cNvSpPr/>
            <p:nvPr/>
          </p:nvSpPr>
          <p:spPr>
            <a:xfrm>
              <a:off x="9616013" y="2381805"/>
              <a:ext cx="594787" cy="4388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7F7BA5A-AAED-534C-AD6E-8D3E532FF79C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 flipV="1">
              <a:off x="9913407" y="2820678"/>
              <a:ext cx="0" cy="1153259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245CF5C-8045-E244-8FEE-1B2EDA6EB61D}"/>
                </a:ext>
              </a:extLst>
            </p:cNvPr>
            <p:cNvSpPr/>
            <p:nvPr/>
          </p:nvSpPr>
          <p:spPr>
            <a:xfrm>
              <a:off x="8667794" y="3645656"/>
              <a:ext cx="371507" cy="5630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E5F0399-E144-C944-A233-CC0D2F8575D0}"/>
                </a:ext>
              </a:extLst>
            </p:cNvPr>
            <p:cNvSpPr/>
            <p:nvPr/>
          </p:nvSpPr>
          <p:spPr>
            <a:xfrm>
              <a:off x="8528399" y="3275322"/>
              <a:ext cx="594787" cy="4388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6DCBB88-0E8B-B246-B436-3D7E4F40DCBE}"/>
                </a:ext>
              </a:extLst>
            </p:cNvPr>
            <p:cNvSpPr txBox="1"/>
            <p:nvPr/>
          </p:nvSpPr>
          <p:spPr>
            <a:xfrm>
              <a:off x="9235015" y="3487579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C15B50D-B53C-B744-B046-7046A9F8FF27}"/>
                </a:ext>
              </a:extLst>
            </p:cNvPr>
            <p:cNvSpPr/>
            <p:nvPr/>
          </p:nvSpPr>
          <p:spPr>
            <a:xfrm>
              <a:off x="9698285" y="3645656"/>
              <a:ext cx="360115" cy="75908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FE07C11-A271-E548-96BD-A88B1D6588BA}"/>
                </a:ext>
              </a:extLst>
            </p:cNvPr>
            <p:cNvSpPr/>
            <p:nvPr/>
          </p:nvSpPr>
          <p:spPr>
            <a:xfrm>
              <a:off x="9601200" y="3294927"/>
              <a:ext cx="594787" cy="4388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C08CEAB-4F3F-BF4D-BEFF-CCCAB20EDEE4}"/>
                </a:ext>
              </a:extLst>
            </p:cNvPr>
            <p:cNvSpPr txBox="1"/>
            <p:nvPr/>
          </p:nvSpPr>
          <p:spPr>
            <a:xfrm rot="16200000">
              <a:off x="8551398" y="2963421"/>
              <a:ext cx="23518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881FCA-F193-6D41-BF82-4077957D8F11}"/>
                </a:ext>
              </a:extLst>
            </p:cNvPr>
            <p:cNvSpPr txBox="1"/>
            <p:nvPr/>
          </p:nvSpPr>
          <p:spPr>
            <a:xfrm rot="16200000">
              <a:off x="9646804" y="2981917"/>
              <a:ext cx="27217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EAFA2E28-B39D-6642-8BED-AF46CE3751EC}"/>
                </a:ext>
              </a:extLst>
            </p:cNvPr>
            <p:cNvSpPr/>
            <p:nvPr/>
          </p:nvSpPr>
          <p:spPr>
            <a:xfrm rot="5400000">
              <a:off x="7639365" y="3170452"/>
              <a:ext cx="1482093" cy="124882"/>
            </a:xfrm>
            <a:prstGeom prst="roundRect">
              <a:avLst/>
            </a:prstGeom>
            <a:solidFill>
              <a:srgbClr val="FF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41874BC-A2C6-F648-9968-0968B346CF90}"/>
                </a:ext>
              </a:extLst>
            </p:cNvPr>
            <p:cNvSpPr/>
            <p:nvPr/>
          </p:nvSpPr>
          <p:spPr>
            <a:xfrm>
              <a:off x="8535627" y="2463846"/>
              <a:ext cx="74973" cy="235183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91BD783A-42F6-F34D-9563-2F27CF04FC10}"/>
                </a:ext>
              </a:extLst>
            </p:cNvPr>
            <p:cNvSpPr/>
            <p:nvPr/>
          </p:nvSpPr>
          <p:spPr>
            <a:xfrm>
              <a:off x="9605833" y="2483649"/>
              <a:ext cx="74973" cy="235183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01FF536C-C2F8-144A-8D0D-C1BF9AA5D0D9}"/>
                </a:ext>
              </a:extLst>
            </p:cNvPr>
            <p:cNvSpPr/>
            <p:nvPr/>
          </p:nvSpPr>
          <p:spPr>
            <a:xfrm>
              <a:off x="9597033" y="3410473"/>
              <a:ext cx="74973" cy="235183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F8B618BE-0D35-9949-AD27-7E2DC57B87B3}"/>
                </a:ext>
              </a:extLst>
            </p:cNvPr>
            <p:cNvSpPr/>
            <p:nvPr/>
          </p:nvSpPr>
          <p:spPr>
            <a:xfrm>
              <a:off x="8520540" y="3371990"/>
              <a:ext cx="74973" cy="235183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81D0CBA-586C-804A-99CE-C10EA06784BE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 flipV="1">
              <a:off x="8411906" y="2601241"/>
              <a:ext cx="1193927" cy="7078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0C8A066-CFC5-114C-9B10-31631426E4B9}"/>
                </a:ext>
              </a:extLst>
            </p:cNvPr>
            <p:cNvCxnSpPr>
              <a:cxnSpLocks/>
            </p:cNvCxnSpPr>
            <p:nvPr/>
          </p:nvCxnSpPr>
          <p:spPr>
            <a:xfrm>
              <a:off x="8411906" y="3484624"/>
              <a:ext cx="116424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D070112-35FB-B34C-B3C8-BB582E941B0E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8411906" y="3923550"/>
              <a:ext cx="255888" cy="4416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21A2510-6B31-B843-8BFF-1D4E76B4E82C}"/>
                </a:ext>
              </a:extLst>
            </p:cNvPr>
            <p:cNvSpPr/>
            <p:nvPr/>
          </p:nvSpPr>
          <p:spPr>
            <a:xfrm>
              <a:off x="8019716" y="4323315"/>
              <a:ext cx="2701381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 and Mix Signal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5F00A25-F714-3D46-B847-7C4CD3576F61}"/>
                </a:ext>
              </a:extLst>
            </p:cNvPr>
            <p:cNvCxnSpPr>
              <a:cxnSpLocks/>
              <a:endCxn id="51" idx="3"/>
            </p:cNvCxnSpPr>
            <p:nvPr/>
          </p:nvCxnSpPr>
          <p:spPr>
            <a:xfrm flipV="1">
              <a:off x="9401197" y="4030170"/>
              <a:ext cx="0" cy="404776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93B9F73-683D-844F-91B1-3BF39E8034A8}" vid="{E8E61E6C-B8E2-AA4F-9817-0A333B8453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90b7a245-a7c3-4504-88b2-cf85318e6b78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7933</TotalTime>
  <Words>2573</Words>
  <Application>Microsoft Macintosh PowerPoint</Application>
  <PresentationFormat>Widescreen</PresentationFormat>
  <Paragraphs>960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Neo Sans Intel</vt:lpstr>
      <vt:lpstr>Neo Sans Intel Medium</vt:lpstr>
      <vt:lpstr>Arial</vt:lpstr>
      <vt:lpstr>Calibri</vt:lpstr>
      <vt:lpstr>Wingdings</vt:lpstr>
      <vt:lpstr>blank</vt:lpstr>
      <vt:lpstr>HBM3 Organization (JEDEC Spec R.95)</vt:lpstr>
      <vt:lpstr>TCM 2Gb Macro Organization  (Sep/2021 Rev 2)</vt:lpstr>
      <vt:lpstr>High Level Spec Comparison</vt:lpstr>
      <vt:lpstr>High Level Spec Comparison (2)</vt:lpstr>
      <vt:lpstr>High Level Spec Comparison (2)</vt:lpstr>
      <vt:lpstr>Compute Memory Disaggregation</vt:lpstr>
      <vt:lpstr>3DXP Component Organization </vt:lpstr>
      <vt:lpstr>Memory and Array Core</vt:lpstr>
      <vt:lpstr>Compute Memory Disaggregation</vt:lpstr>
      <vt:lpstr>PowerPoint Presentation</vt:lpstr>
      <vt:lpstr>3DXP 3DIC Strategy </vt:lpstr>
      <vt:lpstr>P1240/ALF32 Decoder</vt:lpstr>
      <vt:lpstr>PowerPoint Presentation</vt:lpstr>
      <vt:lpstr>PowerPoint Presentation</vt:lpstr>
      <vt:lpstr>Problem Statement and Solution Space Scope</vt:lpstr>
      <vt:lpstr>PowerPoint Presentation</vt:lpstr>
      <vt:lpstr>PowerPoint Presentation</vt:lpstr>
      <vt:lpstr>HVT Success Criteria</vt:lpstr>
      <vt:lpstr>PowerPoint Presentation</vt:lpstr>
      <vt:lpstr>Modularity</vt:lpstr>
      <vt:lpstr>Modularity for 3DIC</vt:lpstr>
      <vt:lpstr>ATF HIGH LEVEL FLOOR PLAN</vt:lpstr>
      <vt:lpstr>PowerPoint Presentation</vt:lpstr>
      <vt:lpstr>BLOCK DIAGRAM</vt:lpstr>
      <vt:lpstr>Monolithic thin film transistor topology </vt:lpstr>
      <vt:lpstr>Modularity</vt:lpstr>
      <vt:lpstr>Design Rules for SXP 3DIC</vt:lpstr>
      <vt:lpstr>Backup Materials</vt:lpstr>
      <vt:lpstr>Idle</vt:lpstr>
      <vt:lpstr>Read Algo SL SG SP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3DXP Component Organization </dc:title>
  <dc:creator>Kau, Derchang</dc:creator>
  <cp:keywords>CTPClassification=CTP_NT</cp:keywords>
  <cp:lastModifiedBy>Kau, Derchang</cp:lastModifiedBy>
  <cp:revision>1</cp:revision>
  <dcterms:created xsi:type="dcterms:W3CDTF">2021-09-16T17:57:53Z</dcterms:created>
  <dcterms:modified xsi:type="dcterms:W3CDTF">2021-10-22T01:12:43Z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